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7" r:id="rId3"/>
    <p:sldId id="278" r:id="rId4"/>
    <p:sldId id="279" r:id="rId5"/>
    <p:sldId id="280" r:id="rId6"/>
    <p:sldId id="281" r:id="rId7"/>
    <p:sldId id="282" r:id="rId8"/>
    <p:sldId id="283" r:id="rId9"/>
    <p:sldId id="284" r:id="rId10"/>
    <p:sldId id="285" r:id="rId11"/>
    <p:sldId id="258" r:id="rId12"/>
    <p:sldId id="267" r:id="rId13"/>
    <p:sldId id="268" r:id="rId14"/>
    <p:sldId id="269" r:id="rId15"/>
    <p:sldId id="270" r:id="rId16"/>
    <p:sldId id="271" r:id="rId17"/>
    <p:sldId id="272" r:id="rId18"/>
    <p:sldId id="273" r:id="rId19"/>
    <p:sldId id="274" r:id="rId20"/>
    <p:sldId id="259" r:id="rId21"/>
    <p:sldId id="286" r:id="rId22"/>
    <p:sldId id="287" r:id="rId23"/>
    <p:sldId id="288" r:id="rId24"/>
    <p:sldId id="289" r:id="rId25"/>
    <p:sldId id="290" r:id="rId26"/>
    <p:sldId id="291" r:id="rId27"/>
    <p:sldId id="292" r:id="rId28"/>
    <p:sldId id="293" r:id="rId29"/>
    <p:sldId id="260" r:id="rId30"/>
    <p:sldId id="303" r:id="rId31"/>
    <p:sldId id="294" r:id="rId32"/>
    <p:sldId id="295" r:id="rId33"/>
    <p:sldId id="296" r:id="rId34"/>
    <p:sldId id="297" r:id="rId35"/>
    <p:sldId id="298" r:id="rId36"/>
    <p:sldId id="299" r:id="rId37"/>
    <p:sldId id="300" r:id="rId38"/>
    <p:sldId id="301" r:id="rId39"/>
    <p:sldId id="302" r:id="rId40"/>
  </p:sldIdLst>
  <p:sldSz cx="4464050" cy="6264275"/>
  <p:notesSz cx="6888163" cy="100187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火" id="{C527B987-C08A-43ED-ACD3-3A7A582B0760}">
          <p14:sldIdLst>
            <p14:sldId id="256"/>
            <p14:sldId id="277"/>
            <p14:sldId id="278"/>
            <p14:sldId id="279"/>
            <p14:sldId id="280"/>
            <p14:sldId id="281"/>
            <p14:sldId id="282"/>
            <p14:sldId id="283"/>
            <p14:sldId id="284"/>
            <p14:sldId id="285"/>
          </p14:sldIdLst>
        </p14:section>
        <p14:section name="水" id="{F74E4CE9-81BB-4E5E-99B0-1FEF087B336C}">
          <p14:sldIdLst>
            <p14:sldId id="258"/>
            <p14:sldId id="267"/>
            <p14:sldId id="268"/>
            <p14:sldId id="269"/>
            <p14:sldId id="270"/>
            <p14:sldId id="271"/>
            <p14:sldId id="272"/>
            <p14:sldId id="273"/>
            <p14:sldId id="274"/>
          </p14:sldIdLst>
        </p14:section>
        <p14:section name="风" id="{81E884A9-3A0E-44B3-AA6A-E2928C4344D4}">
          <p14:sldIdLst>
            <p14:sldId id="259"/>
            <p14:sldId id="286"/>
            <p14:sldId id="287"/>
            <p14:sldId id="288"/>
            <p14:sldId id="289"/>
            <p14:sldId id="290"/>
            <p14:sldId id="291"/>
            <p14:sldId id="292"/>
            <p14:sldId id="293"/>
          </p14:sldIdLst>
        </p14:section>
        <p14:section name="雷" id="{C1DB4241-A1F7-4D10-A016-7725B8888ECF}">
          <p14:sldIdLst>
            <p14:sldId id="260"/>
            <p14:sldId id="303"/>
            <p14:sldId id="294"/>
            <p14:sldId id="295"/>
            <p14:sldId id="296"/>
            <p14:sldId id="297"/>
            <p14:sldId id="298"/>
            <p14:sldId id="299"/>
            <p14:sldId id="300"/>
            <p14:sldId id="301"/>
            <p14:sldId id="302"/>
          </p14:sldIdLst>
        </p14:section>
        <p14:section name="草" id="{5B9A3F76-0053-40AF-9422-98A618F2FFB2}">
          <p14:sldIdLst/>
        </p14:section>
        <p14:section name="冰" id="{71757C95-5771-4845-9211-C50EA60C6BB7}">
          <p14:sldIdLst/>
        </p14:section>
        <p14:section name="岩" id="{4E1765F0-39CD-459D-B32D-ACE3AD4A3A98}">
          <p14:sldIdLst/>
        </p14:section>
        <p14:section name="基底" id="{E0BD6BAB-6C55-45A7-8B24-EABF9064CCBF}">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A726"/>
    <a:srgbClr val="EAD180"/>
    <a:srgbClr val="98C8E8"/>
    <a:srgbClr val="C8E6FA"/>
    <a:srgbClr val="D376F0"/>
    <a:srgbClr val="ECB3FE"/>
    <a:srgbClr val="33CCB3"/>
    <a:srgbClr val="89E8D9"/>
    <a:srgbClr val="F6887B"/>
    <a:srgbClr val="E231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2882" autoAdjust="0"/>
    <p:restoredTop sz="94660"/>
  </p:normalViewPr>
  <p:slideViewPr>
    <p:cSldViewPr snapToGrid="0">
      <p:cViewPr varScale="1">
        <p:scale>
          <a:sx n="106" d="100"/>
          <a:sy n="106" d="100"/>
        </p:scale>
        <p:origin x="2916" y="80"/>
      </p:cViewPr>
      <p:guideLst/>
    </p:cSldViewPr>
  </p:slideViewPr>
  <p:notesTextViewPr>
    <p:cViewPr>
      <p:scale>
        <a:sx n="1" d="1"/>
        <a:sy n="1" d="1"/>
      </p:scale>
      <p:origin x="0" y="0"/>
    </p:cViewPr>
  </p:notesTextViewPr>
  <p:sorterViewPr>
    <p:cViewPr varScale="1">
      <p:scale>
        <a:sx n="1" d="1"/>
        <a:sy n="1" d="1"/>
      </p:scale>
      <p:origin x="0" y="-296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27879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00206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26573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4324739"/>
      </p:ext>
    </p:extLst>
  </p:cSld>
  <p:clrMap bg1="lt1" tx1="dk1" bg2="lt2" tx2="dk2" accent1="accent1" accent2="accent2" accent3="accent3" accent4="accent4" accent5="accent5" accent6="accent6" hlink="hlink" folHlink="folHlink"/>
  <p:sldLayoutIdLst>
    <p:sldLayoutId id="2147483679" r:id="rId1"/>
    <p:sldLayoutId id="2147483680" r:id="rId2"/>
  </p:sldLayoutIdLst>
  <p:txStyles>
    <p:titleStyle>
      <a:lvl1pPr algn="l" defTabSz="446410" rtl="0" eaLnBrk="1" latinLnBrk="0" hangingPunct="1">
        <a:lnSpc>
          <a:spcPct val="90000"/>
        </a:lnSpc>
        <a:spcBef>
          <a:spcPct val="0"/>
        </a:spcBef>
        <a:buNone/>
        <a:defRPr sz="2148" kern="1200">
          <a:solidFill>
            <a:schemeClr val="tx1"/>
          </a:solidFill>
          <a:latin typeface="+mj-lt"/>
          <a:ea typeface="+mj-ea"/>
          <a:cs typeface="+mj-cs"/>
        </a:defRPr>
      </a:lvl1pPr>
    </p:titleStyle>
    <p:bodyStyle>
      <a:lvl1pPr marL="111603" indent="-111603" algn="l" defTabSz="446410" rtl="0" eaLnBrk="1" latinLnBrk="0" hangingPunct="1">
        <a:lnSpc>
          <a:spcPct val="90000"/>
        </a:lnSpc>
        <a:spcBef>
          <a:spcPts val="488"/>
        </a:spcBef>
        <a:buFont typeface="Arial" panose="020B0604020202020204" pitchFamily="34" charset="0"/>
        <a:buChar char="•"/>
        <a:defRPr sz="1367" kern="1200">
          <a:solidFill>
            <a:schemeClr val="tx1"/>
          </a:solidFill>
          <a:latin typeface="+mn-lt"/>
          <a:ea typeface="+mn-ea"/>
          <a:cs typeface="+mn-cs"/>
        </a:defRPr>
      </a:lvl1pPr>
      <a:lvl2pPr marL="334808" indent="-111603" algn="l" defTabSz="446410" rtl="0" eaLnBrk="1" latinLnBrk="0" hangingPunct="1">
        <a:lnSpc>
          <a:spcPct val="90000"/>
        </a:lnSpc>
        <a:spcBef>
          <a:spcPts val="244"/>
        </a:spcBef>
        <a:buFont typeface="Arial" panose="020B0604020202020204" pitchFamily="34" charset="0"/>
        <a:buChar char="•"/>
        <a:defRPr sz="1172" kern="1200">
          <a:solidFill>
            <a:schemeClr val="tx1"/>
          </a:solidFill>
          <a:latin typeface="+mn-lt"/>
          <a:ea typeface="+mn-ea"/>
          <a:cs typeface="+mn-cs"/>
        </a:defRPr>
      </a:lvl2pPr>
      <a:lvl3pPr marL="558013" indent="-111603" algn="l" defTabSz="446410" rtl="0" eaLnBrk="1" latinLnBrk="0" hangingPunct="1">
        <a:lnSpc>
          <a:spcPct val="90000"/>
        </a:lnSpc>
        <a:spcBef>
          <a:spcPts val="244"/>
        </a:spcBef>
        <a:buFont typeface="Arial" panose="020B0604020202020204" pitchFamily="34" charset="0"/>
        <a:buChar char="•"/>
        <a:defRPr sz="976" kern="1200">
          <a:solidFill>
            <a:schemeClr val="tx1"/>
          </a:solidFill>
          <a:latin typeface="+mn-lt"/>
          <a:ea typeface="+mn-ea"/>
          <a:cs typeface="+mn-cs"/>
        </a:defRPr>
      </a:lvl3pPr>
      <a:lvl4pPr marL="781218"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4pPr>
      <a:lvl5pPr marL="1004423"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5pPr>
      <a:lvl6pPr marL="1227628"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6pPr>
      <a:lvl7pPr marL="1450833"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7pPr>
      <a:lvl8pPr marL="1674038"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8pPr>
      <a:lvl9pPr marL="1897243" indent="-111603" algn="l" defTabSz="446410" rtl="0" eaLnBrk="1" latinLnBrk="0" hangingPunct="1">
        <a:lnSpc>
          <a:spcPct val="90000"/>
        </a:lnSpc>
        <a:spcBef>
          <a:spcPts val="244"/>
        </a:spcBef>
        <a:buFont typeface="Arial" panose="020B0604020202020204" pitchFamily="34" charset="0"/>
        <a:buChar char="•"/>
        <a:defRPr sz="879" kern="1200">
          <a:solidFill>
            <a:schemeClr val="tx1"/>
          </a:solidFill>
          <a:latin typeface="+mn-lt"/>
          <a:ea typeface="+mn-ea"/>
          <a:cs typeface="+mn-cs"/>
        </a:defRPr>
      </a:lvl9pPr>
    </p:bodyStyle>
    <p:otherStyle>
      <a:defPPr>
        <a:defRPr lang="en-US"/>
      </a:defPPr>
      <a:lvl1pPr marL="0" algn="l" defTabSz="446410" rtl="0" eaLnBrk="1" latinLnBrk="0" hangingPunct="1">
        <a:defRPr sz="879" kern="1200">
          <a:solidFill>
            <a:schemeClr val="tx1"/>
          </a:solidFill>
          <a:latin typeface="+mn-lt"/>
          <a:ea typeface="+mn-ea"/>
          <a:cs typeface="+mn-cs"/>
        </a:defRPr>
      </a:lvl1pPr>
      <a:lvl2pPr marL="223205" algn="l" defTabSz="446410" rtl="0" eaLnBrk="1" latinLnBrk="0" hangingPunct="1">
        <a:defRPr sz="879" kern="1200">
          <a:solidFill>
            <a:schemeClr val="tx1"/>
          </a:solidFill>
          <a:latin typeface="+mn-lt"/>
          <a:ea typeface="+mn-ea"/>
          <a:cs typeface="+mn-cs"/>
        </a:defRPr>
      </a:lvl2pPr>
      <a:lvl3pPr marL="446410" algn="l" defTabSz="446410" rtl="0" eaLnBrk="1" latinLnBrk="0" hangingPunct="1">
        <a:defRPr sz="879" kern="1200">
          <a:solidFill>
            <a:schemeClr val="tx1"/>
          </a:solidFill>
          <a:latin typeface="+mn-lt"/>
          <a:ea typeface="+mn-ea"/>
          <a:cs typeface="+mn-cs"/>
        </a:defRPr>
      </a:lvl3pPr>
      <a:lvl4pPr marL="669615" algn="l" defTabSz="446410" rtl="0" eaLnBrk="1" latinLnBrk="0" hangingPunct="1">
        <a:defRPr sz="879" kern="1200">
          <a:solidFill>
            <a:schemeClr val="tx1"/>
          </a:solidFill>
          <a:latin typeface="+mn-lt"/>
          <a:ea typeface="+mn-ea"/>
          <a:cs typeface="+mn-cs"/>
        </a:defRPr>
      </a:lvl4pPr>
      <a:lvl5pPr marL="892820" algn="l" defTabSz="446410" rtl="0" eaLnBrk="1" latinLnBrk="0" hangingPunct="1">
        <a:defRPr sz="879" kern="1200">
          <a:solidFill>
            <a:schemeClr val="tx1"/>
          </a:solidFill>
          <a:latin typeface="+mn-lt"/>
          <a:ea typeface="+mn-ea"/>
          <a:cs typeface="+mn-cs"/>
        </a:defRPr>
      </a:lvl5pPr>
      <a:lvl6pPr marL="1116025" algn="l" defTabSz="446410" rtl="0" eaLnBrk="1" latinLnBrk="0" hangingPunct="1">
        <a:defRPr sz="879" kern="1200">
          <a:solidFill>
            <a:schemeClr val="tx1"/>
          </a:solidFill>
          <a:latin typeface="+mn-lt"/>
          <a:ea typeface="+mn-ea"/>
          <a:cs typeface="+mn-cs"/>
        </a:defRPr>
      </a:lvl6pPr>
      <a:lvl7pPr marL="1339230" algn="l" defTabSz="446410" rtl="0" eaLnBrk="1" latinLnBrk="0" hangingPunct="1">
        <a:defRPr sz="879" kern="1200">
          <a:solidFill>
            <a:schemeClr val="tx1"/>
          </a:solidFill>
          <a:latin typeface="+mn-lt"/>
          <a:ea typeface="+mn-ea"/>
          <a:cs typeface="+mn-cs"/>
        </a:defRPr>
      </a:lvl7pPr>
      <a:lvl8pPr marL="1562435" algn="l" defTabSz="446410" rtl="0" eaLnBrk="1" latinLnBrk="0" hangingPunct="1">
        <a:defRPr sz="879" kern="1200">
          <a:solidFill>
            <a:schemeClr val="tx1"/>
          </a:solidFill>
          <a:latin typeface="+mn-lt"/>
          <a:ea typeface="+mn-ea"/>
          <a:cs typeface="+mn-cs"/>
        </a:defRPr>
      </a:lvl8pPr>
      <a:lvl9pPr marL="1785640" algn="l" defTabSz="446410" rtl="0" eaLnBrk="1" latinLnBrk="0" hangingPunct="1">
        <a:defRPr sz="8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游戏机里面的人物&#10;&#10;中度可信度描述已自动生成">
            <a:extLst>
              <a:ext uri="{FF2B5EF4-FFF2-40B4-BE49-F238E27FC236}">
                <a16:creationId xmlns:a16="http://schemas.microsoft.com/office/drawing/2014/main" id="{35DCE1AE-DA63-BC00-9205-CF29DDAD4F87}"/>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3798339"/>
            <a:ext cx="3600022" cy="2069797"/>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逆焰</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每使用四张牌，记录第四张牌的类型，摸一张牌，同时获得一枚“烈焰”标记，随后你可以根据记录的类型任选一项：基本牌，视为使用一张过河拆桥或决斗；锦囊牌，选择一名攻击范围内的角色，视为使用一张杀；装备牌，视为使用一张无中生有、铁索连环或杀。在这之后，清除记录的类型。“烈焰”标记同时最多持有三枚。</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黎明</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出牌阶段，你可以消耗三枚“烈焰”标记，对一名角色造成一点火焰伤害，同时本回合内你对其使用牌无距离次数限制，对其造成的伤害可以视为火焰伤害。</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2" name="八边形 21">
            <a:extLst>
              <a:ext uri="{FF2B5EF4-FFF2-40B4-BE49-F238E27FC236}">
                <a16:creationId xmlns:a16="http://schemas.microsoft.com/office/drawing/2014/main" id="{5FEAD663-2210-A1A1-9498-EE0344B385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2588209"/>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迪卢克</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晨曦的暗面</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35" name="组合 34">
            <a:extLst>
              <a:ext uri="{FF2B5EF4-FFF2-40B4-BE49-F238E27FC236}">
                <a16:creationId xmlns:a16="http://schemas.microsoft.com/office/drawing/2014/main" id="{4981A7F5-3034-9CCA-B527-8BB5B61B1037}"/>
              </a:ext>
            </a:extLst>
          </p:cNvPr>
          <p:cNvGrpSpPr/>
          <p:nvPr/>
        </p:nvGrpSpPr>
        <p:grpSpPr>
          <a:xfrm>
            <a:off x="77076" y="96309"/>
            <a:ext cx="709896" cy="725322"/>
            <a:chOff x="2795049" y="3426309"/>
            <a:chExt cx="709896" cy="725322"/>
          </a:xfrm>
        </p:grpSpPr>
        <p:sp>
          <p:nvSpPr>
            <p:cNvPr id="37" name="2级件：*蒙德神之眼底框">
              <a:extLst>
                <a:ext uri="{FF2B5EF4-FFF2-40B4-BE49-F238E27FC236}">
                  <a16:creationId xmlns:a16="http://schemas.microsoft.com/office/drawing/2014/main" id="{33D91E4F-33A2-77F0-7CA8-F922B6B8FC7B}"/>
                </a:ext>
              </a:extLst>
            </p:cNvPr>
            <p:cNvSpPr>
              <a:spLocks noChangeAspect="1"/>
            </p:cNvSpPr>
            <p:nvPr/>
          </p:nvSpPr>
          <p:spPr>
            <a:xfrm>
              <a:off x="27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椭圆 37">
              <a:extLst>
                <a:ext uri="{FF2B5EF4-FFF2-40B4-BE49-F238E27FC236}">
                  <a16:creationId xmlns:a16="http://schemas.microsoft.com/office/drawing/2014/main" id="{B658D136-32B6-BE77-A900-DA671306B9E7}"/>
                </a:ext>
              </a:extLst>
            </p:cNvPr>
            <p:cNvSpPr>
              <a:spLocks noChangeAspect="1"/>
            </p:cNvSpPr>
            <p:nvPr/>
          </p:nvSpPr>
          <p:spPr>
            <a:xfrm>
              <a:off x="2951999" y="357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9" name="椭圆 38">
              <a:extLst>
                <a:ext uri="{FF2B5EF4-FFF2-40B4-BE49-F238E27FC236}">
                  <a16:creationId xmlns:a16="http://schemas.microsoft.com/office/drawing/2014/main" id="{8A435D15-713C-9B9D-00D8-94C33CAE9A65}"/>
                </a:ext>
              </a:extLst>
            </p:cNvPr>
            <p:cNvSpPr>
              <a:spLocks noChangeAspect="1"/>
            </p:cNvSpPr>
            <p:nvPr/>
          </p:nvSpPr>
          <p:spPr>
            <a:xfrm>
              <a:off x="29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40" name="任意多边形: 形状 39">
              <a:extLst>
                <a:ext uri="{FF2B5EF4-FFF2-40B4-BE49-F238E27FC236}">
                  <a16:creationId xmlns:a16="http://schemas.microsoft.com/office/drawing/2014/main" id="{B4F0117F-F824-CAEF-6477-4F4CF5B176D9}"/>
                </a:ext>
              </a:extLst>
            </p:cNvPr>
            <p:cNvSpPr>
              <a:spLocks noChangeAspect="1"/>
            </p:cNvSpPr>
            <p:nvPr/>
          </p:nvSpPr>
          <p:spPr>
            <a:xfrm>
              <a:off x="3016023" y="360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599021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descr="图片包含 室内, 桌子, 蛋糕, 棕色&#10;&#10;描述已自动生成">
            <a:extLst>
              <a:ext uri="{FF2B5EF4-FFF2-40B4-BE49-F238E27FC236}">
                <a16:creationId xmlns:a16="http://schemas.microsoft.com/office/drawing/2014/main" id="{CC41F111-FF88-BB8D-EFCB-795F3BD69E21}"/>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4444669"/>
            <a:ext cx="3600022" cy="1423467"/>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人脉</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准备阶段，你可以交给与你距离为</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的一名角色</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张牌，并将此技能与其任一非锁定技替换（</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至少为</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炽铠</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当你受到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点火焰伤害后，你获得</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枚“燃”标记；你可以使用</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枚“燃”标记使你受到的</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点伤害无效，或使用</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枚“燃”标记使你受到的</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点火元素伤害无效。</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托马</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渡来介者</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B26CB5A6-08B4-592E-752A-6247E519D196}"/>
              </a:ext>
            </a:extLst>
          </p:cNvPr>
          <p:cNvGrpSpPr/>
          <p:nvPr/>
        </p:nvGrpSpPr>
        <p:grpSpPr>
          <a:xfrm>
            <a:off x="102249" y="21707"/>
            <a:ext cx="662726" cy="775057"/>
            <a:chOff x="2820222" y="1191707"/>
            <a:chExt cx="662726" cy="775057"/>
          </a:xfrm>
        </p:grpSpPr>
        <p:grpSp>
          <p:nvGrpSpPr>
            <p:cNvPr id="5" name="2级件：*稻妻神之眼底框">
              <a:extLst>
                <a:ext uri="{FF2B5EF4-FFF2-40B4-BE49-F238E27FC236}">
                  <a16:creationId xmlns:a16="http://schemas.microsoft.com/office/drawing/2014/main" id="{C2F916E0-FCBC-F15E-7CEE-C5ACA5F460C8}"/>
                </a:ext>
              </a:extLst>
            </p:cNvPr>
            <p:cNvGrpSpPr>
              <a:grpSpLocks noChangeAspect="1"/>
            </p:cNvGrpSpPr>
            <p:nvPr/>
          </p:nvGrpSpPr>
          <p:grpSpPr>
            <a:xfrm>
              <a:off x="28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0" name="任意多边形: 形状 9">
                <a:extLst>
                  <a:ext uri="{FF2B5EF4-FFF2-40B4-BE49-F238E27FC236}">
                    <a16:creationId xmlns:a16="http://schemas.microsoft.com/office/drawing/2014/main" id="{334EEA3A-7F1E-3632-6B68-5C27FBAF4006}"/>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1C8FBC2A-D877-4376-B88A-349210E8D6FD}"/>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987F78B1-B532-B117-5A2F-93C56EBDC5F6}"/>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0F80273-AEEA-6955-8665-7CD8CEF4EB9B}"/>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a:extLst>
                  <a:ext uri="{FF2B5EF4-FFF2-40B4-BE49-F238E27FC236}">
                    <a16:creationId xmlns:a16="http://schemas.microsoft.com/office/drawing/2014/main" id="{04482995-3937-2141-15A8-86703E761C95}"/>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a:extLst>
                  <a:ext uri="{FF2B5EF4-FFF2-40B4-BE49-F238E27FC236}">
                    <a16:creationId xmlns:a16="http://schemas.microsoft.com/office/drawing/2014/main" id="{B2794C2C-800F-066D-2348-16DB1A93D08A}"/>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3" name="组合 22">
                <a:extLst>
                  <a:ext uri="{FF2B5EF4-FFF2-40B4-BE49-F238E27FC236}">
                    <a16:creationId xmlns:a16="http://schemas.microsoft.com/office/drawing/2014/main" id="{333DA925-7AC2-4461-E40B-4792634DC36C}"/>
                  </a:ext>
                </a:extLst>
              </p:cNvPr>
              <p:cNvGrpSpPr/>
              <p:nvPr/>
            </p:nvGrpSpPr>
            <p:grpSpPr>
              <a:xfrm>
                <a:off x="130605" y="569685"/>
                <a:ext cx="592215" cy="340167"/>
                <a:chOff x="1411426" y="3479844"/>
                <a:chExt cx="2094016" cy="1202801"/>
              </a:xfrm>
              <a:grpFill/>
            </p:grpSpPr>
            <p:sp>
              <p:nvSpPr>
                <p:cNvPr id="28" name="任意多边形: 形状 27">
                  <a:extLst>
                    <a:ext uri="{FF2B5EF4-FFF2-40B4-BE49-F238E27FC236}">
                      <a16:creationId xmlns:a16="http://schemas.microsoft.com/office/drawing/2014/main" id="{F190AF6A-2279-2882-FC50-626447245342}"/>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9" name="任意多边形: 形状 28">
                  <a:extLst>
                    <a:ext uri="{FF2B5EF4-FFF2-40B4-BE49-F238E27FC236}">
                      <a16:creationId xmlns:a16="http://schemas.microsoft.com/office/drawing/2014/main" id="{FD55977A-F5B7-7532-94DC-B7E4D2023D49}"/>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5" name="椭圆 24">
                <a:extLst>
                  <a:ext uri="{FF2B5EF4-FFF2-40B4-BE49-F238E27FC236}">
                    <a16:creationId xmlns:a16="http://schemas.microsoft.com/office/drawing/2014/main" id="{4C306CA1-F909-189A-BC7E-FF2F1119B3DC}"/>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6" name="椭圆 5">
              <a:extLst>
                <a:ext uri="{FF2B5EF4-FFF2-40B4-BE49-F238E27FC236}">
                  <a16:creationId xmlns:a16="http://schemas.microsoft.com/office/drawing/2014/main" id="{1329ECC1-D4B3-4679-4A37-5A44A222110C}"/>
                </a:ext>
              </a:extLst>
            </p:cNvPr>
            <p:cNvSpPr>
              <a:spLocks noChangeAspect="1"/>
            </p:cNvSpPr>
            <p:nvPr/>
          </p:nvSpPr>
          <p:spPr>
            <a:xfrm>
              <a:off x="2951999" y="141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椭圆 6">
              <a:extLst>
                <a:ext uri="{FF2B5EF4-FFF2-40B4-BE49-F238E27FC236}">
                  <a16:creationId xmlns:a16="http://schemas.microsoft.com/office/drawing/2014/main" id="{7F29FD9D-E25F-1476-DAD5-223F5AFD386E}"/>
                </a:ext>
              </a:extLst>
            </p:cNvPr>
            <p:cNvSpPr>
              <a:spLocks noChangeAspect="1"/>
            </p:cNvSpPr>
            <p:nvPr/>
          </p:nvSpPr>
          <p:spPr>
            <a:xfrm>
              <a:off x="29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C6311184-D281-C4DE-9B95-3EECDE40E9D4}"/>
                </a:ext>
              </a:extLst>
            </p:cNvPr>
            <p:cNvSpPr>
              <a:spLocks noChangeAspect="1"/>
            </p:cNvSpPr>
            <p:nvPr/>
          </p:nvSpPr>
          <p:spPr>
            <a:xfrm>
              <a:off x="3016023" y="144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772362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图片包含 游戏机&#10;&#10;描述已自动生成">
            <a:extLst>
              <a:ext uri="{FF2B5EF4-FFF2-40B4-BE49-F238E27FC236}">
                <a16:creationId xmlns:a16="http://schemas.microsoft.com/office/drawing/2014/main" id="{E7E3B010-76BE-09BD-2B9A-12B72B8F24B7}"/>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33" name="任意多边形: 形状 32">
            <a:extLst>
              <a:ext uri="{FF2B5EF4-FFF2-40B4-BE49-F238E27FC236}">
                <a16:creationId xmlns:a16="http://schemas.microsoft.com/office/drawing/2014/main" id="{44C8A953-4CB0-907E-2922-CFC21FD16654}"/>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2890398"/>
            <a:ext cx="3600022" cy="2977738"/>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映天</a:t>
            </a:r>
            <a:endParaRPr lang="en-US" altLang="zh-CN" sz="1050" dirty="0">
              <a:ln w="6350">
                <a:solidFill>
                  <a:srgbClr val="1C72FD"/>
                </a:solidFill>
              </a:ln>
              <a:solidFill>
                <a:srgbClr val="7AB0FF"/>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准备阶段，你可以摸一张牌后观看牌堆底的三张牌，此时你可以用等量的手牌交换其中任意数量的牌。你每次进行以下动作的时候都会获得一枚“水镜”标记：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受到一次伤害；</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造成一次伤害；</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于弃牌阶段弃置超过两张牌。场上最多存在三枚水镜标记。</a:t>
            </a: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星命</a:t>
            </a:r>
            <a:endParaRPr lang="en-US" altLang="zh-CN" sz="1050" dirty="0">
              <a:ln w="6350">
                <a:solidFill>
                  <a:srgbClr val="1C72FD"/>
                </a:solidFill>
              </a:ln>
              <a:solidFill>
                <a:srgbClr val="7AB0FF"/>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出牌阶段限一次，你可以移除所有“泡影”标记，并亮出牌堆底的</a:t>
            </a:r>
            <a:r>
              <a:rPr lang="en-US" altLang="zh-CN" sz="1050" dirty="0">
                <a:latin typeface="MiSans" panose="00000500000000000000" pitchFamily="2" charset="-122"/>
                <a:ea typeface="MiSans" panose="00000500000000000000" pitchFamily="2" charset="-122"/>
              </a:rPr>
              <a:t>5+2X</a:t>
            </a:r>
            <a:r>
              <a:rPr lang="zh-CN" altLang="en-US" sz="1050" dirty="0">
                <a:latin typeface="MiSans" panose="00000500000000000000" pitchFamily="2" charset="-122"/>
                <a:ea typeface="MiSans" panose="00000500000000000000" pitchFamily="2" charset="-122"/>
              </a:rPr>
              <a:t>张牌（</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为水镜的数量）并将其中任意张分为点数和相等的两部分；你获得其中一部分的牌，同时将另一部分牌交给一名其他角色（若人数不大于三，你可以不这么做），将其余的牌置入弃牌堆。</a:t>
            </a: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泡影</a:t>
            </a:r>
            <a:endParaRPr lang="en-US" altLang="zh-CN" sz="1050" dirty="0">
              <a:ln w="6350">
                <a:solidFill>
                  <a:srgbClr val="1C72FD"/>
                </a:solidFill>
              </a:ln>
              <a:solidFill>
                <a:srgbClr val="7AB0FF"/>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出牌阶段，你可以移去三枚水镜标记，使一个角色获得“泡影”标记，使其下一次受到的伤害翻倍，随后移除此标记。</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8" name="八边形 7">
            <a:extLst>
              <a:ext uri="{FF2B5EF4-FFF2-40B4-BE49-F238E27FC236}">
                <a16:creationId xmlns:a16="http://schemas.microsoft.com/office/drawing/2014/main" id="{A5A6FE46-3287-0B96-0769-014DB561E209}"/>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6391BD9D-4B57-F418-B733-E5284B90B2B2}"/>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3CE70F52-C225-8A83-D9EB-36C18324DC08}"/>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文本框 31">
            <a:extLst>
              <a:ext uri="{FF2B5EF4-FFF2-40B4-BE49-F238E27FC236}">
                <a16:creationId xmlns:a16="http://schemas.microsoft.com/office/drawing/2014/main" id="{54A8C2FF-475C-A2A3-BDAA-8E70FD6CF886}"/>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莫娜</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星天水镜</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C6E8E0A9-B86F-7FC7-EDFE-9D3C0163F5E1}"/>
              </a:ext>
            </a:extLst>
          </p:cNvPr>
          <p:cNvGrpSpPr/>
          <p:nvPr/>
        </p:nvGrpSpPr>
        <p:grpSpPr>
          <a:xfrm>
            <a:off x="77076" y="96309"/>
            <a:ext cx="709896" cy="725322"/>
            <a:chOff x="5495051" y="3426309"/>
            <a:chExt cx="709896" cy="725322"/>
          </a:xfrm>
        </p:grpSpPr>
        <p:sp>
          <p:nvSpPr>
            <p:cNvPr id="11" name="2级件：*蒙德神之眼底框">
              <a:extLst>
                <a:ext uri="{FF2B5EF4-FFF2-40B4-BE49-F238E27FC236}">
                  <a16:creationId xmlns:a16="http://schemas.microsoft.com/office/drawing/2014/main" id="{E9874C93-6793-B6BB-3322-1D443C954B25}"/>
                </a:ext>
              </a:extLst>
            </p:cNvPr>
            <p:cNvSpPr>
              <a:spLocks noChangeAspect="1"/>
            </p:cNvSpPr>
            <p:nvPr/>
          </p:nvSpPr>
          <p:spPr>
            <a:xfrm>
              <a:off x="5495051"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a:extLst>
                <a:ext uri="{FF2B5EF4-FFF2-40B4-BE49-F238E27FC236}">
                  <a16:creationId xmlns:a16="http://schemas.microsoft.com/office/drawing/2014/main" id="{5536024D-0801-2B28-C383-39258505A661}"/>
                </a:ext>
              </a:extLst>
            </p:cNvPr>
            <p:cNvSpPr>
              <a:spLocks noChangeAspect="1"/>
            </p:cNvSpPr>
            <p:nvPr/>
          </p:nvSpPr>
          <p:spPr>
            <a:xfrm>
              <a:off x="5652001" y="357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3" name="椭圆 12">
              <a:extLst>
                <a:ext uri="{FF2B5EF4-FFF2-40B4-BE49-F238E27FC236}">
                  <a16:creationId xmlns:a16="http://schemas.microsoft.com/office/drawing/2014/main" id="{82E18249-9536-BE25-2BB1-C51356B17633}"/>
                </a:ext>
              </a:extLst>
            </p:cNvPr>
            <p:cNvSpPr>
              <a:spLocks noChangeAspect="1"/>
            </p:cNvSpPr>
            <p:nvPr/>
          </p:nvSpPr>
          <p:spPr>
            <a:xfrm>
              <a:off x="5652001"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4" name="任意多边形: 形状 13">
              <a:extLst>
                <a:ext uri="{FF2B5EF4-FFF2-40B4-BE49-F238E27FC236}">
                  <a16:creationId xmlns:a16="http://schemas.microsoft.com/office/drawing/2014/main" id="{E2BD3995-6942-2A73-0DA0-3442400008BA}"/>
                </a:ext>
              </a:extLst>
            </p:cNvPr>
            <p:cNvSpPr>
              <a:spLocks noChangeAspect="1"/>
            </p:cNvSpPr>
            <p:nvPr/>
          </p:nvSpPr>
          <p:spPr>
            <a:xfrm>
              <a:off x="5695280" y="362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835704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卡通人物&#10;&#10;描述已自动生成">
            <a:extLst>
              <a:ext uri="{FF2B5EF4-FFF2-40B4-BE49-F238E27FC236}">
                <a16:creationId xmlns:a16="http://schemas.microsoft.com/office/drawing/2014/main" id="{525E82B6-2C74-A0EC-BB73-203DE4EA4AB4}"/>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39" name="任意多边形: 形状 38">
            <a:extLst>
              <a:ext uri="{FF2B5EF4-FFF2-40B4-BE49-F238E27FC236}">
                <a16:creationId xmlns:a16="http://schemas.microsoft.com/office/drawing/2014/main" id="{9D2F3FF8-D734-CB22-0C74-B8D79CDF1A2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3213563"/>
            <a:ext cx="3600022" cy="2654573"/>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狂澜</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转换技，</a:t>
            </a:r>
            <a:r>
              <a:rPr lang="zh-CN" altLang="en-US" sz="1050" dirty="0">
                <a:latin typeface="MiSans" panose="00000500000000000000" pitchFamily="2" charset="-122"/>
                <a:ea typeface="MiSans" panose="00000500000000000000" pitchFamily="2" charset="-122"/>
              </a:rPr>
              <a:t>阳：摸牌阶段，你额外摸</a:t>
            </a:r>
            <a:r>
              <a:rPr lang="en-US" altLang="zh-CN" sz="1050">
                <a:latin typeface="MiSans" panose="00000500000000000000" pitchFamily="2" charset="-122"/>
                <a:ea typeface="MiSans" panose="00000500000000000000" pitchFamily="2" charset="-122"/>
              </a:rPr>
              <a:t>3</a:t>
            </a:r>
            <a:r>
              <a:rPr lang="zh-CN" altLang="en-US" sz="1050">
                <a:latin typeface="MiSans" panose="00000500000000000000" pitchFamily="2" charset="-122"/>
                <a:ea typeface="MiSans" panose="00000500000000000000" pitchFamily="2" charset="-122"/>
              </a:rPr>
              <a:t>张</a:t>
            </a:r>
            <a:r>
              <a:rPr lang="zh-CN" altLang="en-US" sz="1050" dirty="0">
                <a:latin typeface="MiSans" panose="00000500000000000000" pitchFamily="2" charset="-122"/>
                <a:ea typeface="MiSans" panose="00000500000000000000" pitchFamily="2" charset="-122"/>
              </a:rPr>
              <a:t>牌，手牌上限</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，且出牌阶段最多使用四张牌；阴：摸牌阶段，你少摸一张牌并可以选择一名攻击范围内的角色视为对其使用一张杀，且本回合你使用牌无次数限制。</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断流</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造成伤害时，若此伤害大于一点或者“狂澜”处于阳状态，你可以令受伤角色获得“断流”标记。你使用牌可以额外指定一名带有“断流”标记的角色；当有“断流”标记的角色再次获得此标记时，你摸一张牌。有断流标记的角色，标记会在其结束阶段移除。</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尽灭</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出牌阶段结束时，你可以对所有有“断流”标记的角色造成一点伤害，之后移除全部断流标记。</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grpSp>
        <p:nvGrpSpPr>
          <p:cNvPr id="31" name="组合 30">
            <a:extLst>
              <a:ext uri="{FF2B5EF4-FFF2-40B4-BE49-F238E27FC236}">
                <a16:creationId xmlns:a16="http://schemas.microsoft.com/office/drawing/2014/main" id="{0B62EC42-C8E0-E14F-450C-3C21351F9A2E}"/>
              </a:ext>
            </a:extLst>
          </p:cNvPr>
          <p:cNvGrpSpPr/>
          <p:nvPr/>
        </p:nvGrpSpPr>
        <p:grpSpPr>
          <a:xfrm>
            <a:off x="123868" y="82833"/>
            <a:ext cx="616309" cy="700454"/>
            <a:chOff x="123868" y="82833"/>
            <a:chExt cx="616309" cy="700454"/>
          </a:xfrm>
        </p:grpSpPr>
        <p:grpSp>
          <p:nvGrpSpPr>
            <p:cNvPr id="25" name="2级件：*须弥神之眼底框">
              <a:extLst>
                <a:ext uri="{FF2B5EF4-FFF2-40B4-BE49-F238E27FC236}">
                  <a16:creationId xmlns:a16="http://schemas.microsoft.com/office/drawing/2014/main" id="{6D16C398-DE62-D548-8794-959CB8CE0F03}"/>
                </a:ext>
              </a:extLst>
            </p:cNvPr>
            <p:cNvGrpSpPr/>
            <p:nvPr/>
          </p:nvGrpSpPr>
          <p:grpSpPr>
            <a:xfrm>
              <a:off x="123868" y="8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29" name="任意多边形: 形状 28">
                <a:extLst>
                  <a:ext uri="{FF2B5EF4-FFF2-40B4-BE49-F238E27FC236}">
                    <a16:creationId xmlns:a16="http://schemas.microsoft.com/office/drawing/2014/main" id="{86424C25-5217-106D-B94C-1C4659BBBBA0}"/>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0" name="椭圆 29">
                <a:extLst>
                  <a:ext uri="{FF2B5EF4-FFF2-40B4-BE49-F238E27FC236}">
                    <a16:creationId xmlns:a16="http://schemas.microsoft.com/office/drawing/2014/main" id="{93A54EE1-86D6-E1A7-21A5-56963AF8F861}"/>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6" name="椭圆 25">
              <a:extLst>
                <a:ext uri="{FF2B5EF4-FFF2-40B4-BE49-F238E27FC236}">
                  <a16:creationId xmlns:a16="http://schemas.microsoft.com/office/drawing/2014/main" id="{8B54A0B2-BD89-BB4D-8856-8E9DA6E144AA}"/>
                </a:ext>
              </a:extLst>
            </p:cNvPr>
            <p:cNvSpPr>
              <a:spLocks noChangeAspect="1"/>
            </p:cNvSpPr>
            <p:nvPr/>
          </p:nvSpPr>
          <p:spPr>
            <a:xfrm>
              <a:off x="234026" y="24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7" name="椭圆 26">
              <a:extLst>
                <a:ext uri="{FF2B5EF4-FFF2-40B4-BE49-F238E27FC236}">
                  <a16:creationId xmlns:a16="http://schemas.microsoft.com/office/drawing/2014/main" id="{BB5511A5-E9F0-06C1-4A2C-B57080860762}"/>
                </a:ext>
              </a:extLst>
            </p:cNvPr>
            <p:cNvSpPr>
              <a:spLocks noChangeAspect="1"/>
            </p:cNvSpPr>
            <p:nvPr/>
          </p:nvSpPr>
          <p:spPr>
            <a:xfrm>
              <a:off x="234026" y="24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8" name="任意多边形: 形状 27">
              <a:extLst>
                <a:ext uri="{FF2B5EF4-FFF2-40B4-BE49-F238E27FC236}">
                  <a16:creationId xmlns:a16="http://schemas.microsoft.com/office/drawing/2014/main" id="{031887A5-7F81-9744-6F3E-BF898CF495D7}"/>
                </a:ext>
              </a:extLst>
            </p:cNvPr>
            <p:cNvSpPr>
              <a:spLocks noChangeAspect="1"/>
            </p:cNvSpPr>
            <p:nvPr/>
          </p:nvSpPr>
          <p:spPr>
            <a:xfrm>
              <a:off x="277304" y="29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
        <p:nvSpPr>
          <p:cNvPr id="23" name="八边形 22">
            <a:extLst>
              <a:ext uri="{FF2B5EF4-FFF2-40B4-BE49-F238E27FC236}">
                <a16:creationId xmlns:a16="http://schemas.microsoft.com/office/drawing/2014/main" id="{4377B9ED-5956-010C-9EE0-8B15D04BB4D3}"/>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八边形 23">
            <a:extLst>
              <a:ext uri="{FF2B5EF4-FFF2-40B4-BE49-F238E27FC236}">
                <a16:creationId xmlns:a16="http://schemas.microsoft.com/office/drawing/2014/main" id="{E9D628DD-2CD3-6F0F-AFB2-626B361DB4CC}"/>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八边形 31">
            <a:extLst>
              <a:ext uri="{FF2B5EF4-FFF2-40B4-BE49-F238E27FC236}">
                <a16:creationId xmlns:a16="http://schemas.microsoft.com/office/drawing/2014/main" id="{C48592DA-EC83-1914-D850-25F39FF0BFF2}"/>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3" name="八边形 32">
            <a:extLst>
              <a:ext uri="{FF2B5EF4-FFF2-40B4-BE49-F238E27FC236}">
                <a16:creationId xmlns:a16="http://schemas.microsoft.com/office/drawing/2014/main" id="{EE7A13DC-145C-A809-1274-B71F3568AB6C}"/>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8" name="文本框 37">
            <a:extLst>
              <a:ext uri="{FF2B5EF4-FFF2-40B4-BE49-F238E27FC236}">
                <a16:creationId xmlns:a16="http://schemas.microsoft.com/office/drawing/2014/main" id="{01B7EC30-8FE1-4D80-B4DA-0704C44F15FC}"/>
              </a:ext>
            </a:extLst>
          </p:cNvPr>
          <p:cNvSpPr txBox="1"/>
          <p:nvPr/>
        </p:nvSpPr>
        <p:spPr>
          <a:xfrm>
            <a:off x="31917" y="813200"/>
            <a:ext cx="800219" cy="2871940"/>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达达利亚</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「公子」</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801134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descr="卡通人物&#10;&#10;中度可信度描述已自动生成">
            <a:extLst>
              <a:ext uri="{FF2B5EF4-FFF2-40B4-BE49-F238E27FC236}">
                <a16:creationId xmlns:a16="http://schemas.microsoft.com/office/drawing/2014/main" id="{944E28DB-B232-5C8E-FA95-7DF2FDC03442}"/>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39" name="任意多边形: 形状 38">
            <a:extLst>
              <a:ext uri="{FF2B5EF4-FFF2-40B4-BE49-F238E27FC236}">
                <a16:creationId xmlns:a16="http://schemas.microsoft.com/office/drawing/2014/main" id="{DD69A20C-4B7B-0F9F-1353-5D3194814099}"/>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化羽</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出牌阶段结束时，你可以依次将花色与原有的“策”各不相同的牌正面朝上置于武将牌上，亦称为“策”；你可以将策当做手牌使用或打出。</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锦策</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将</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张“策”当做任意非延时类锦囊牌使用（</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为此牌指定的目标数，且不小于</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、不大于</a:t>
            </a:r>
            <a:r>
              <a:rPr lang="en-US" altLang="zh-CN" sz="1050" dirty="0">
                <a:latin typeface="MiSans" panose="00000500000000000000" pitchFamily="2" charset="-122"/>
                <a:ea typeface="MiSans" panose="00000500000000000000" pitchFamily="2" charset="-122"/>
              </a:rPr>
              <a:t>4</a:t>
            </a:r>
            <a:r>
              <a:rPr lang="zh-CN" altLang="en-US" sz="1050" dirty="0">
                <a:latin typeface="MiSans" panose="00000500000000000000" pitchFamily="2" charset="-122"/>
                <a:ea typeface="MiSans" panose="00000500000000000000" pitchFamily="2" charset="-122"/>
              </a:rPr>
              <a:t>）；</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弃置</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张“策”，令一名角色回复</a:t>
            </a:r>
            <a:r>
              <a:rPr lang="en-US" altLang="zh-CN" sz="1050" dirty="0">
                <a:latin typeface="MiSans" panose="00000500000000000000" pitchFamily="2" charset="-122"/>
                <a:ea typeface="MiSans" panose="00000500000000000000" pitchFamily="2" charset="-122"/>
              </a:rPr>
              <a:t>X/2</a:t>
            </a:r>
            <a:r>
              <a:rPr lang="zh-CN" altLang="en-US" sz="1050" dirty="0">
                <a:latin typeface="MiSans" panose="00000500000000000000" pitchFamily="2" charset="-122"/>
                <a:ea typeface="MiSans" panose="00000500000000000000" pitchFamily="2" charset="-122"/>
              </a:rPr>
              <a:t>点体力。</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23" name="八边形 22">
            <a:extLst>
              <a:ext uri="{FF2B5EF4-FFF2-40B4-BE49-F238E27FC236}">
                <a16:creationId xmlns:a16="http://schemas.microsoft.com/office/drawing/2014/main" id="{186ACA3A-267F-E4A3-8AE4-0400ECE44ED1}"/>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八边形 23">
            <a:extLst>
              <a:ext uri="{FF2B5EF4-FFF2-40B4-BE49-F238E27FC236}">
                <a16:creationId xmlns:a16="http://schemas.microsoft.com/office/drawing/2014/main" id="{E76A89FC-081A-8BE0-E69A-B15460A3D61E}"/>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八边形 31">
            <a:extLst>
              <a:ext uri="{FF2B5EF4-FFF2-40B4-BE49-F238E27FC236}">
                <a16:creationId xmlns:a16="http://schemas.microsoft.com/office/drawing/2014/main" id="{860A413A-4C82-DD70-5338-ECD8CD6CEDEE}"/>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3" name="八边形 32">
            <a:extLst>
              <a:ext uri="{FF2B5EF4-FFF2-40B4-BE49-F238E27FC236}">
                <a16:creationId xmlns:a16="http://schemas.microsoft.com/office/drawing/2014/main" id="{BBCE688B-86B6-EEDC-F881-C05D22160AFB}"/>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4" name="八边形 33">
            <a:extLst>
              <a:ext uri="{FF2B5EF4-FFF2-40B4-BE49-F238E27FC236}">
                <a16:creationId xmlns:a16="http://schemas.microsoft.com/office/drawing/2014/main" id="{980BA948-BE5B-19DE-13F9-35B0BE0B9BE2}"/>
              </a:ext>
            </a:extLst>
          </p:cNvPr>
          <p:cNvSpPr/>
          <p:nvPr/>
        </p:nvSpPr>
        <p:spPr>
          <a:xfrm>
            <a:off x="288026" y="420713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8" name="文本框 37">
            <a:extLst>
              <a:ext uri="{FF2B5EF4-FFF2-40B4-BE49-F238E27FC236}">
                <a16:creationId xmlns:a16="http://schemas.microsoft.com/office/drawing/2014/main" id="{E4B25D1B-71E8-49BD-08BA-342D0D0815AB}"/>
              </a:ext>
            </a:extLst>
          </p:cNvPr>
          <p:cNvSpPr txBox="1"/>
          <p:nvPr/>
        </p:nvSpPr>
        <p:spPr>
          <a:xfrm>
            <a:off x="31917" y="813200"/>
            <a:ext cx="800219" cy="3338414"/>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珊瑚宫心海</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真珠之智</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38FAB1D3-FF41-5B9D-482C-3559152742AE}"/>
              </a:ext>
            </a:extLst>
          </p:cNvPr>
          <p:cNvGrpSpPr/>
          <p:nvPr/>
        </p:nvGrpSpPr>
        <p:grpSpPr>
          <a:xfrm>
            <a:off x="102249" y="21707"/>
            <a:ext cx="662726" cy="775057"/>
            <a:chOff x="5520224" y="1191707"/>
            <a:chExt cx="662726" cy="775057"/>
          </a:xfrm>
        </p:grpSpPr>
        <p:grpSp>
          <p:nvGrpSpPr>
            <p:cNvPr id="8" name="2级件：*稻妻神之眼底框">
              <a:extLst>
                <a:ext uri="{FF2B5EF4-FFF2-40B4-BE49-F238E27FC236}">
                  <a16:creationId xmlns:a16="http://schemas.microsoft.com/office/drawing/2014/main" id="{3824342C-9D2A-1BED-CDDF-ABCE50AE3A69}"/>
                </a:ext>
              </a:extLst>
            </p:cNvPr>
            <p:cNvGrpSpPr>
              <a:grpSpLocks noChangeAspect="1"/>
            </p:cNvGrpSpPr>
            <p:nvPr/>
          </p:nvGrpSpPr>
          <p:grpSpPr>
            <a:xfrm>
              <a:off x="5520224"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2" name="任意多边形: 形状 11">
                <a:extLst>
                  <a:ext uri="{FF2B5EF4-FFF2-40B4-BE49-F238E27FC236}">
                    <a16:creationId xmlns:a16="http://schemas.microsoft.com/office/drawing/2014/main" id="{C1F9AF77-167E-ECE9-CC1D-44EE95AA66D5}"/>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38D25495-3423-8322-817F-70299DC69F07}"/>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a:extLst>
                  <a:ext uri="{FF2B5EF4-FFF2-40B4-BE49-F238E27FC236}">
                    <a16:creationId xmlns:a16="http://schemas.microsoft.com/office/drawing/2014/main" id="{076D56CD-B1C1-1BB7-DE8B-BC7FD26BB34C}"/>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a:extLst>
                  <a:ext uri="{FF2B5EF4-FFF2-40B4-BE49-F238E27FC236}">
                    <a16:creationId xmlns:a16="http://schemas.microsoft.com/office/drawing/2014/main" id="{3FF1F7FE-4B98-0C1E-AA30-435A72A38240}"/>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a:extLst>
                  <a:ext uri="{FF2B5EF4-FFF2-40B4-BE49-F238E27FC236}">
                    <a16:creationId xmlns:a16="http://schemas.microsoft.com/office/drawing/2014/main" id="{A09E504B-F15C-9D5F-8F90-B14846ECA1D1}"/>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a:extLst>
                  <a:ext uri="{FF2B5EF4-FFF2-40B4-BE49-F238E27FC236}">
                    <a16:creationId xmlns:a16="http://schemas.microsoft.com/office/drawing/2014/main" id="{7F2EA079-B68D-DF19-9541-26A8129B2FC8}"/>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8" name="组合 17">
                <a:extLst>
                  <a:ext uri="{FF2B5EF4-FFF2-40B4-BE49-F238E27FC236}">
                    <a16:creationId xmlns:a16="http://schemas.microsoft.com/office/drawing/2014/main" id="{B07C0E96-6B21-A73C-E9C6-54798753F4D2}"/>
                  </a:ext>
                </a:extLst>
              </p:cNvPr>
              <p:cNvGrpSpPr/>
              <p:nvPr/>
            </p:nvGrpSpPr>
            <p:grpSpPr>
              <a:xfrm>
                <a:off x="130605" y="569685"/>
                <a:ext cx="592215" cy="340167"/>
                <a:chOff x="1411426" y="3479844"/>
                <a:chExt cx="2094016" cy="1202801"/>
              </a:xfrm>
              <a:grpFill/>
            </p:grpSpPr>
            <p:sp>
              <p:nvSpPr>
                <p:cNvPr id="20" name="任意多边形: 形状 19">
                  <a:extLst>
                    <a:ext uri="{FF2B5EF4-FFF2-40B4-BE49-F238E27FC236}">
                      <a16:creationId xmlns:a16="http://schemas.microsoft.com/office/drawing/2014/main" id="{664F1E6A-EFA1-1907-4693-1B7510F8EF1A}"/>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 name="任意多边形: 形状 20">
                  <a:extLst>
                    <a:ext uri="{FF2B5EF4-FFF2-40B4-BE49-F238E27FC236}">
                      <a16:creationId xmlns:a16="http://schemas.microsoft.com/office/drawing/2014/main" id="{EE9630F2-58DF-8C3D-F26D-372BA2739160}"/>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9" name="椭圆 18">
                <a:extLst>
                  <a:ext uri="{FF2B5EF4-FFF2-40B4-BE49-F238E27FC236}">
                    <a16:creationId xmlns:a16="http://schemas.microsoft.com/office/drawing/2014/main" id="{CE545879-3C8A-AB41-B1DA-7CEA784581F8}"/>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9" name="椭圆 8">
              <a:extLst>
                <a:ext uri="{FF2B5EF4-FFF2-40B4-BE49-F238E27FC236}">
                  <a16:creationId xmlns:a16="http://schemas.microsoft.com/office/drawing/2014/main" id="{82451C79-57E2-0E28-47E8-26951AAEAADF}"/>
                </a:ext>
              </a:extLst>
            </p:cNvPr>
            <p:cNvSpPr>
              <a:spLocks noChangeAspect="1"/>
            </p:cNvSpPr>
            <p:nvPr/>
          </p:nvSpPr>
          <p:spPr>
            <a:xfrm>
              <a:off x="5652001" y="141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0" name="椭圆 9">
              <a:extLst>
                <a:ext uri="{FF2B5EF4-FFF2-40B4-BE49-F238E27FC236}">
                  <a16:creationId xmlns:a16="http://schemas.microsoft.com/office/drawing/2014/main" id="{F5E2D5F1-FA9D-7652-74D0-700CC781A886}"/>
                </a:ext>
              </a:extLst>
            </p:cNvPr>
            <p:cNvSpPr>
              <a:spLocks noChangeAspect="1"/>
            </p:cNvSpPr>
            <p:nvPr/>
          </p:nvSpPr>
          <p:spPr>
            <a:xfrm>
              <a:off x="5652001"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1" name="任意多边形: 形状 10">
              <a:extLst>
                <a:ext uri="{FF2B5EF4-FFF2-40B4-BE49-F238E27FC236}">
                  <a16:creationId xmlns:a16="http://schemas.microsoft.com/office/drawing/2014/main" id="{5FBAA07F-00FA-7AC9-BCE7-B967088D91C8}"/>
                </a:ext>
              </a:extLst>
            </p:cNvPr>
            <p:cNvSpPr>
              <a:spLocks noChangeAspect="1"/>
            </p:cNvSpPr>
            <p:nvPr/>
          </p:nvSpPr>
          <p:spPr>
            <a:xfrm>
              <a:off x="5695280" y="146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034677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B82D9CB3-F686-9B1B-2C01-CEC66C6E0A64}"/>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3375146"/>
            <a:ext cx="3600022" cy="2492990"/>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神守</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你每受到一点伤害或弃牌阶段弃置超过两张牌时，你摸两张牌，并将一张牌置于武将牌上，称为“社”。</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承志</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觉醒技，</a:t>
            </a:r>
            <a:r>
              <a:rPr lang="zh-CN" altLang="en-US" sz="1050" dirty="0">
                <a:latin typeface="MiSans" panose="00000500000000000000" pitchFamily="2" charset="-122"/>
                <a:ea typeface="MiSans" panose="00000500000000000000" pitchFamily="2" charset="-122"/>
              </a:rPr>
              <a:t>准备阶段，若“社”的数量不小于三，则你减少一点体力上限，摸两张牌，并获得技能“奉行”。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奉行</a:t>
            </a:r>
            <a:endParaRPr lang="en-US" altLang="zh-CN" sz="1700" dirty="0">
              <a:ln w="6350">
                <a:solidFill>
                  <a:srgbClr val="1C72FD"/>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准备阶段，你可以将一张“社”置于牌堆顶，之后从牌堆底摸一张牌。每种牌名限一次，你可以将一张牌和一张“社”视为一张非延时类锦囊或基本牌使用或打出，该牌结算后须令一名其他角色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交给你一张与你转化的牌类别不同的牌；</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令你流失</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点体力且此技能在本回合失效，之后其需交给你两张牌或流失</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点体力。</a:t>
            </a:r>
          </a:p>
        </p:txBody>
      </p:sp>
      <p:sp>
        <p:nvSpPr>
          <p:cNvPr id="37" name="任意多边形: 形状 36">
            <a:extLst>
              <a:ext uri="{FF2B5EF4-FFF2-40B4-BE49-F238E27FC236}">
                <a16:creationId xmlns:a16="http://schemas.microsoft.com/office/drawing/2014/main" id="{B3FEAA27-5935-3B54-2D42-359F8BE2024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23" name="八边形 22">
            <a:extLst>
              <a:ext uri="{FF2B5EF4-FFF2-40B4-BE49-F238E27FC236}">
                <a16:creationId xmlns:a16="http://schemas.microsoft.com/office/drawing/2014/main" id="{3C0A74BF-4065-B0C0-B762-F5707A1E4BFE}"/>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八边形 23">
            <a:extLst>
              <a:ext uri="{FF2B5EF4-FFF2-40B4-BE49-F238E27FC236}">
                <a16:creationId xmlns:a16="http://schemas.microsoft.com/office/drawing/2014/main" id="{791DC891-FB92-2224-5F6A-FEC993377F3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八边形 31">
            <a:extLst>
              <a:ext uri="{FF2B5EF4-FFF2-40B4-BE49-F238E27FC236}">
                <a16:creationId xmlns:a16="http://schemas.microsoft.com/office/drawing/2014/main" id="{88CDB4BC-DA29-6DA5-7E91-30BA88C76B8D}"/>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3" name="八边形 32">
            <a:extLst>
              <a:ext uri="{FF2B5EF4-FFF2-40B4-BE49-F238E27FC236}">
                <a16:creationId xmlns:a16="http://schemas.microsoft.com/office/drawing/2014/main" id="{F3418532-768B-7F72-9C62-185A65DBAC8D}"/>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6" name="文本框 35">
            <a:extLst>
              <a:ext uri="{FF2B5EF4-FFF2-40B4-BE49-F238E27FC236}">
                <a16:creationId xmlns:a16="http://schemas.microsoft.com/office/drawing/2014/main" id="{8845491B-BE96-8A71-CCA4-E766BD1A861E}"/>
              </a:ext>
            </a:extLst>
          </p:cNvPr>
          <p:cNvSpPr txBox="1"/>
          <p:nvPr/>
        </p:nvSpPr>
        <p:spPr>
          <a:xfrm>
            <a:off x="31917" y="813200"/>
            <a:ext cx="800219" cy="2871940"/>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神里绫人</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磐祭叶守</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23F536B9-6294-FE1F-2F1E-19609AA0E99A}"/>
              </a:ext>
            </a:extLst>
          </p:cNvPr>
          <p:cNvGrpSpPr/>
          <p:nvPr/>
        </p:nvGrpSpPr>
        <p:grpSpPr>
          <a:xfrm>
            <a:off x="102249" y="21707"/>
            <a:ext cx="662726" cy="775057"/>
            <a:chOff x="5520224" y="1191707"/>
            <a:chExt cx="662726" cy="775057"/>
          </a:xfrm>
        </p:grpSpPr>
        <p:grpSp>
          <p:nvGrpSpPr>
            <p:cNvPr id="8" name="2级件：*稻妻神之眼底框">
              <a:extLst>
                <a:ext uri="{FF2B5EF4-FFF2-40B4-BE49-F238E27FC236}">
                  <a16:creationId xmlns:a16="http://schemas.microsoft.com/office/drawing/2014/main" id="{094DF8ED-05C2-0016-A1AA-6AAFA205ACB6}"/>
                </a:ext>
              </a:extLst>
            </p:cNvPr>
            <p:cNvGrpSpPr>
              <a:grpSpLocks noChangeAspect="1"/>
            </p:cNvGrpSpPr>
            <p:nvPr/>
          </p:nvGrpSpPr>
          <p:grpSpPr>
            <a:xfrm>
              <a:off x="5520224"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2" name="任意多边形: 形状 11">
                <a:extLst>
                  <a:ext uri="{FF2B5EF4-FFF2-40B4-BE49-F238E27FC236}">
                    <a16:creationId xmlns:a16="http://schemas.microsoft.com/office/drawing/2014/main" id="{C34BA253-0D81-715B-BEA0-0DF16A95916F}"/>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CD66A8DC-9C3E-A6F1-A708-16A1730934C6}"/>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a:extLst>
                  <a:ext uri="{FF2B5EF4-FFF2-40B4-BE49-F238E27FC236}">
                    <a16:creationId xmlns:a16="http://schemas.microsoft.com/office/drawing/2014/main" id="{7A6E8C2D-FE13-5819-C5D4-507BA17F17BA}"/>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a:extLst>
                  <a:ext uri="{FF2B5EF4-FFF2-40B4-BE49-F238E27FC236}">
                    <a16:creationId xmlns:a16="http://schemas.microsoft.com/office/drawing/2014/main" id="{6A75A174-AF48-2D26-7377-BCA40FD8205E}"/>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a:extLst>
                  <a:ext uri="{FF2B5EF4-FFF2-40B4-BE49-F238E27FC236}">
                    <a16:creationId xmlns:a16="http://schemas.microsoft.com/office/drawing/2014/main" id="{1FEA8F48-CEFD-D276-C02E-49CFE52194C5}"/>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a:extLst>
                  <a:ext uri="{FF2B5EF4-FFF2-40B4-BE49-F238E27FC236}">
                    <a16:creationId xmlns:a16="http://schemas.microsoft.com/office/drawing/2014/main" id="{D6FF43F3-1C11-81AE-332F-A6B603D75CFA}"/>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8" name="组合 17">
                <a:extLst>
                  <a:ext uri="{FF2B5EF4-FFF2-40B4-BE49-F238E27FC236}">
                    <a16:creationId xmlns:a16="http://schemas.microsoft.com/office/drawing/2014/main" id="{870403E1-7CC3-333E-9BE2-CF190CF352D0}"/>
                  </a:ext>
                </a:extLst>
              </p:cNvPr>
              <p:cNvGrpSpPr/>
              <p:nvPr/>
            </p:nvGrpSpPr>
            <p:grpSpPr>
              <a:xfrm>
                <a:off x="130605" y="569685"/>
                <a:ext cx="592215" cy="340167"/>
                <a:chOff x="1411426" y="3479844"/>
                <a:chExt cx="2094016" cy="1202801"/>
              </a:xfrm>
              <a:grpFill/>
            </p:grpSpPr>
            <p:sp>
              <p:nvSpPr>
                <p:cNvPr id="20" name="任意多边形: 形状 19">
                  <a:extLst>
                    <a:ext uri="{FF2B5EF4-FFF2-40B4-BE49-F238E27FC236}">
                      <a16:creationId xmlns:a16="http://schemas.microsoft.com/office/drawing/2014/main" id="{0BE6CF35-B8B0-F11B-4791-2E6905E8BB7B}"/>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 name="任意多边形: 形状 20">
                  <a:extLst>
                    <a:ext uri="{FF2B5EF4-FFF2-40B4-BE49-F238E27FC236}">
                      <a16:creationId xmlns:a16="http://schemas.microsoft.com/office/drawing/2014/main" id="{16EACCA3-E722-4F83-57F1-4F3916302C14}"/>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9" name="椭圆 18">
                <a:extLst>
                  <a:ext uri="{FF2B5EF4-FFF2-40B4-BE49-F238E27FC236}">
                    <a16:creationId xmlns:a16="http://schemas.microsoft.com/office/drawing/2014/main" id="{94294933-7A13-C2B2-586C-FD17D1AAE0A5}"/>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9" name="椭圆 8">
              <a:extLst>
                <a:ext uri="{FF2B5EF4-FFF2-40B4-BE49-F238E27FC236}">
                  <a16:creationId xmlns:a16="http://schemas.microsoft.com/office/drawing/2014/main" id="{B2386C4E-CF63-806C-98B6-53AD7465FA3A}"/>
                </a:ext>
              </a:extLst>
            </p:cNvPr>
            <p:cNvSpPr>
              <a:spLocks noChangeAspect="1"/>
            </p:cNvSpPr>
            <p:nvPr/>
          </p:nvSpPr>
          <p:spPr>
            <a:xfrm>
              <a:off x="5652001" y="141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0" name="椭圆 9">
              <a:extLst>
                <a:ext uri="{FF2B5EF4-FFF2-40B4-BE49-F238E27FC236}">
                  <a16:creationId xmlns:a16="http://schemas.microsoft.com/office/drawing/2014/main" id="{92E4749B-123B-B718-6D5C-8E4938C238C6}"/>
                </a:ext>
              </a:extLst>
            </p:cNvPr>
            <p:cNvSpPr>
              <a:spLocks noChangeAspect="1"/>
            </p:cNvSpPr>
            <p:nvPr/>
          </p:nvSpPr>
          <p:spPr>
            <a:xfrm>
              <a:off x="5652001"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1" name="任意多边形: 形状 10">
              <a:extLst>
                <a:ext uri="{FF2B5EF4-FFF2-40B4-BE49-F238E27FC236}">
                  <a16:creationId xmlns:a16="http://schemas.microsoft.com/office/drawing/2014/main" id="{AF7F0DD3-97EA-ABBD-F45D-6654DB8276CD}"/>
                </a:ext>
              </a:extLst>
            </p:cNvPr>
            <p:cNvSpPr>
              <a:spLocks noChangeAspect="1"/>
            </p:cNvSpPr>
            <p:nvPr/>
          </p:nvSpPr>
          <p:spPr>
            <a:xfrm>
              <a:off x="5695280" y="146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698609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卡通人物&#10;&#10;中度可信度描述已自动生成">
            <a:extLst>
              <a:ext uri="{FF2B5EF4-FFF2-40B4-BE49-F238E27FC236}">
                <a16:creationId xmlns:a16="http://schemas.microsoft.com/office/drawing/2014/main" id="{84A0B86F-8003-DA88-9AF3-8FE2BED37381}"/>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3859894"/>
            <a:ext cx="3600022" cy="2008242"/>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玄掷</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每名角色回合限一次，其他角色使用非装备牌时，你可以与其拼点，其拼点牌的点数</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为该牌指定的目标数），若你赢，则此牌失效，若你没赢，则你成为此牌的目标</a:t>
            </a:r>
            <a:r>
              <a:rPr lang="zh-CN" altLang="en-US" sz="1050" b="1" dirty="0">
                <a:latin typeface="MiSans" panose="00000500000000000000" pitchFamily="2" charset="-122"/>
                <a:ea typeface="MiSans" panose="00000500000000000000" pitchFamily="2" charset="-122"/>
              </a:rPr>
              <a:t>。</a:t>
            </a:r>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猜先</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你的黑桃牌的点数视为</a:t>
            </a:r>
            <a:r>
              <a:rPr lang="en-US" altLang="zh-CN" sz="1050" dirty="0">
                <a:latin typeface="MiSans" panose="00000500000000000000" pitchFamily="2" charset="-122"/>
                <a:ea typeface="MiSans" panose="00000500000000000000" pitchFamily="2" charset="-122"/>
              </a:rPr>
              <a:t>K</a:t>
            </a:r>
            <a:r>
              <a:rPr lang="zh-CN" altLang="en-US" sz="1050" dirty="0">
                <a:latin typeface="MiSans" panose="00000500000000000000" pitchFamily="2" charset="-122"/>
                <a:ea typeface="MiSans" panose="00000500000000000000" pitchFamily="2" charset="-122"/>
              </a:rPr>
              <a:t>，且你拼点时使用牌堆顶或牌堆底的牌拼点。</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随心</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一名角色的出牌阶段开始时，你可以用一张牌替换张牌堆顶或牌堆底的牌。</a:t>
            </a:r>
          </a:p>
        </p:txBody>
      </p:sp>
      <p:sp>
        <p:nvSpPr>
          <p:cNvPr id="35" name="任意多边形: 形状 34">
            <a:extLst>
              <a:ext uri="{FF2B5EF4-FFF2-40B4-BE49-F238E27FC236}">
                <a16:creationId xmlns:a16="http://schemas.microsoft.com/office/drawing/2014/main" id="{682A4F2C-7657-B760-B545-9311E55103FD}"/>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23" name="八边形 22">
            <a:extLst>
              <a:ext uri="{FF2B5EF4-FFF2-40B4-BE49-F238E27FC236}">
                <a16:creationId xmlns:a16="http://schemas.microsoft.com/office/drawing/2014/main" id="{4B6777D9-C998-593C-A36C-48BC7A5B050A}"/>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八边形 23">
            <a:extLst>
              <a:ext uri="{FF2B5EF4-FFF2-40B4-BE49-F238E27FC236}">
                <a16:creationId xmlns:a16="http://schemas.microsoft.com/office/drawing/2014/main" id="{E5777ECA-BCD6-C1E7-AAE7-A92819479F42}"/>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八边形 31">
            <a:extLst>
              <a:ext uri="{FF2B5EF4-FFF2-40B4-BE49-F238E27FC236}">
                <a16:creationId xmlns:a16="http://schemas.microsoft.com/office/drawing/2014/main" id="{FFD403A3-FEFB-3818-5EA9-1C480A070B13}"/>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3" name="八边形 32">
            <a:extLst>
              <a:ext uri="{FF2B5EF4-FFF2-40B4-BE49-F238E27FC236}">
                <a16:creationId xmlns:a16="http://schemas.microsoft.com/office/drawing/2014/main" id="{73778137-F777-C2DE-624C-906DB477C68D}"/>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4" name="文本框 33">
            <a:extLst>
              <a:ext uri="{FF2B5EF4-FFF2-40B4-BE49-F238E27FC236}">
                <a16:creationId xmlns:a16="http://schemas.microsoft.com/office/drawing/2014/main" id="{4F7DE250-CC49-4B01-A1BC-194303F3AE57}"/>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夜兰</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兰生幽谷</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0EA2481C-F350-DEA4-0079-B4A3088D019F}"/>
              </a:ext>
            </a:extLst>
          </p:cNvPr>
          <p:cNvGrpSpPr/>
          <p:nvPr/>
        </p:nvGrpSpPr>
        <p:grpSpPr>
          <a:xfrm>
            <a:off x="80116" y="89091"/>
            <a:ext cx="703817" cy="703817"/>
            <a:chOff x="5498090" y="5957091"/>
            <a:chExt cx="703817" cy="703817"/>
          </a:xfrm>
        </p:grpSpPr>
        <p:grpSp>
          <p:nvGrpSpPr>
            <p:cNvPr id="9" name="2级件：*璃月神之眼底框">
              <a:extLst>
                <a:ext uri="{FF2B5EF4-FFF2-40B4-BE49-F238E27FC236}">
                  <a16:creationId xmlns:a16="http://schemas.microsoft.com/office/drawing/2014/main" id="{93471298-908C-44E7-E565-BF7DF6BCC286}"/>
                </a:ext>
              </a:extLst>
            </p:cNvPr>
            <p:cNvGrpSpPr>
              <a:grpSpLocks noChangeAspect="1"/>
            </p:cNvGrpSpPr>
            <p:nvPr/>
          </p:nvGrpSpPr>
          <p:grpSpPr>
            <a:xfrm>
              <a:off x="5498090"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3" name="任意多边形: 形状 12">
                <a:extLst>
                  <a:ext uri="{FF2B5EF4-FFF2-40B4-BE49-F238E27FC236}">
                    <a16:creationId xmlns:a16="http://schemas.microsoft.com/office/drawing/2014/main" id="{91992DAD-178B-409B-4029-62D4830E2320}"/>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4" name="任意多边形: 形状 13">
                <a:extLst>
                  <a:ext uri="{FF2B5EF4-FFF2-40B4-BE49-F238E27FC236}">
                    <a16:creationId xmlns:a16="http://schemas.microsoft.com/office/drawing/2014/main" id="{9CF3703B-7DE3-EAAA-728F-8BC2B260D37E}"/>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0" name="任意多边形: 形状 9">
              <a:extLst>
                <a:ext uri="{FF2B5EF4-FFF2-40B4-BE49-F238E27FC236}">
                  <a16:creationId xmlns:a16="http://schemas.microsoft.com/office/drawing/2014/main" id="{4D2AF4B1-225B-2B78-2507-C96F14422E07}"/>
                </a:ext>
              </a:extLst>
            </p:cNvPr>
            <p:cNvSpPr>
              <a:spLocks noChangeAspect="1"/>
            </p:cNvSpPr>
            <p:nvPr/>
          </p:nvSpPr>
          <p:spPr>
            <a:xfrm>
              <a:off x="5595438"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1" name="任意多边形: 形状 10">
              <a:extLst>
                <a:ext uri="{FF2B5EF4-FFF2-40B4-BE49-F238E27FC236}">
                  <a16:creationId xmlns:a16="http://schemas.microsoft.com/office/drawing/2014/main" id="{6BEE1454-B92A-858E-D091-834275EE12E2}"/>
                </a:ext>
              </a:extLst>
            </p:cNvPr>
            <p:cNvSpPr>
              <a:spLocks noChangeAspect="1"/>
            </p:cNvSpPr>
            <p:nvPr/>
          </p:nvSpPr>
          <p:spPr>
            <a:xfrm>
              <a:off x="5595438"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2" name="任意多边形: 形状 11">
              <a:extLst>
                <a:ext uri="{FF2B5EF4-FFF2-40B4-BE49-F238E27FC236}">
                  <a16:creationId xmlns:a16="http://schemas.microsoft.com/office/drawing/2014/main" id="{5D2291AC-66D0-3ED4-B6FB-A03A51C42C61}"/>
                </a:ext>
              </a:extLst>
            </p:cNvPr>
            <p:cNvSpPr>
              <a:spLocks noChangeAspect="1"/>
            </p:cNvSpPr>
            <p:nvPr/>
          </p:nvSpPr>
          <p:spPr>
            <a:xfrm>
              <a:off x="5696305" y="6161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7237038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卡通人物&#10;&#10;低可信度描述已自动生成">
            <a:extLst>
              <a:ext uri="{FF2B5EF4-FFF2-40B4-BE49-F238E27FC236}">
                <a16:creationId xmlns:a16="http://schemas.microsoft.com/office/drawing/2014/main" id="{1FCB73D5-CCB3-16F0-E853-7BBFFEAB07D3}"/>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4121504"/>
            <a:ext cx="3600022" cy="1746632"/>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七域</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出牌阶段限两次，你每使用一张基本牌，你获得一枚“舞”标记。之后，若你有至少两枚“舞”标记，可以视为使用一张过河拆桥。在这之后，移除所有“舞”标记。</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弦月</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出牌阶段限两次，你每使用一张锦囊牌，你获得一枚“舞”标记。之后，若你有至少两枚“舞”标记，可以视为使用一张桃或对攻击范围内的角色使用一张杀。在这之后，移除所有“舞”标记。</a:t>
            </a:r>
          </a:p>
        </p:txBody>
      </p:sp>
      <p:sp>
        <p:nvSpPr>
          <p:cNvPr id="42" name="任意多边形: 形状 41">
            <a:extLst>
              <a:ext uri="{FF2B5EF4-FFF2-40B4-BE49-F238E27FC236}">
                <a16:creationId xmlns:a16="http://schemas.microsoft.com/office/drawing/2014/main" id="{2B0DAFE8-5897-11DC-BD7F-BDB6C5786285}"/>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23" name="八边形 22">
            <a:extLst>
              <a:ext uri="{FF2B5EF4-FFF2-40B4-BE49-F238E27FC236}">
                <a16:creationId xmlns:a16="http://schemas.microsoft.com/office/drawing/2014/main" id="{B91EDA2C-2F9F-97F0-80B4-00271D5E464F}"/>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八边形 23">
            <a:extLst>
              <a:ext uri="{FF2B5EF4-FFF2-40B4-BE49-F238E27FC236}">
                <a16:creationId xmlns:a16="http://schemas.microsoft.com/office/drawing/2014/main" id="{58A3AE57-162F-DAB0-D12D-148065C8D60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2" name="八边形 31">
            <a:extLst>
              <a:ext uri="{FF2B5EF4-FFF2-40B4-BE49-F238E27FC236}">
                <a16:creationId xmlns:a16="http://schemas.microsoft.com/office/drawing/2014/main" id="{37A57FF1-257B-1276-5E64-876D27F1EA1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3" name="八边形 32">
            <a:extLst>
              <a:ext uri="{FF2B5EF4-FFF2-40B4-BE49-F238E27FC236}">
                <a16:creationId xmlns:a16="http://schemas.microsoft.com/office/drawing/2014/main" id="{73DC4054-7088-4F74-18EE-C6ECA3B769F8}"/>
              </a:ext>
            </a:extLst>
          </p:cNvPr>
          <p:cNvSpPr/>
          <p:nvPr/>
        </p:nvSpPr>
        <p:spPr>
          <a:xfrm>
            <a:off x="288026" y="4562869"/>
            <a:ext cx="288002" cy="288002"/>
          </a:xfrm>
          <a:prstGeom prst="octagon">
            <a:avLst/>
          </a:prstGeom>
          <a:solidFill>
            <a:schemeClr val="tx1">
              <a:lumMod val="50000"/>
              <a:lumOff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38" name="图形 21" descr="盾 纯色填充">
            <a:extLst>
              <a:ext uri="{FF2B5EF4-FFF2-40B4-BE49-F238E27FC236}">
                <a16:creationId xmlns:a16="http://schemas.microsoft.com/office/drawing/2014/main" id="{E8F47E00-C20D-5CC0-E401-F247A4699C66}"/>
              </a:ext>
            </a:extLst>
          </p:cNvPr>
          <p:cNvSpPr>
            <a:spLocks noChangeAspect="1"/>
          </p:cNvSpPr>
          <p:nvPr/>
        </p:nvSpPr>
        <p:spPr>
          <a:xfrm>
            <a:off x="311248" y="4207122"/>
            <a:ext cx="241555" cy="288000"/>
          </a:xfrm>
          <a:custGeom>
            <a:avLst/>
            <a:gdLst>
              <a:gd name="connsiteX0" fmla="*/ 138027 w 254764"/>
              <a:gd name="connsiteY0" fmla="*/ 4875 h 303749"/>
              <a:gd name="connsiteX1" fmla="*/ 241797 w 254764"/>
              <a:gd name="connsiteY1" fmla="*/ 55673 h 303749"/>
              <a:gd name="connsiteX2" fmla="*/ 254764 w 254764"/>
              <a:gd name="connsiteY2" fmla="*/ 70016 h 303749"/>
              <a:gd name="connsiteX3" fmla="*/ 254764 w 254764"/>
              <a:gd name="connsiteY3" fmla="*/ 106219 h 303749"/>
              <a:gd name="connsiteX4" fmla="*/ 135218 w 254764"/>
              <a:gd name="connsiteY4" fmla="*/ 301451 h 303749"/>
              <a:gd name="connsiteX5" fmla="*/ 119547 w 254764"/>
              <a:gd name="connsiteY5" fmla="*/ 301451 h 303749"/>
              <a:gd name="connsiteX6" fmla="*/ 0 w 254764"/>
              <a:gd name="connsiteY6" fmla="*/ 106219 h 303749"/>
              <a:gd name="connsiteX7" fmla="*/ 0 w 254764"/>
              <a:gd name="connsiteY7" fmla="*/ 70016 h 303749"/>
              <a:gd name="connsiteX8" fmla="*/ 12968 w 254764"/>
              <a:gd name="connsiteY8" fmla="*/ 55673 h 303749"/>
              <a:gd name="connsiteX9" fmla="*/ 116738 w 254764"/>
              <a:gd name="connsiteY9" fmla="*/ 4875 h 303749"/>
              <a:gd name="connsiteX10" fmla="*/ 136566 w 254764"/>
              <a:gd name="connsiteY10" fmla="*/ 3415 h 303749"/>
              <a:gd name="connsiteX11" fmla="*/ 138027 w 254764"/>
              <a:gd name="connsiteY11" fmla="*/ 4875 h 30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4764" h="303749">
                <a:moveTo>
                  <a:pt x="138027" y="4875"/>
                </a:moveTo>
                <a:cubicBezTo>
                  <a:pt x="164933" y="34341"/>
                  <a:pt x="202021" y="52496"/>
                  <a:pt x="241797" y="55673"/>
                </a:cubicBezTo>
                <a:cubicBezTo>
                  <a:pt x="249186" y="56365"/>
                  <a:pt x="254818" y="62595"/>
                  <a:pt x="254764" y="70016"/>
                </a:cubicBezTo>
                <a:lnTo>
                  <a:pt x="254764" y="106219"/>
                </a:lnTo>
                <a:cubicBezTo>
                  <a:pt x="254764" y="184913"/>
                  <a:pt x="204713" y="256905"/>
                  <a:pt x="135218" y="301451"/>
                </a:cubicBezTo>
                <a:cubicBezTo>
                  <a:pt x="130443" y="304515"/>
                  <a:pt x="124321" y="304515"/>
                  <a:pt x="119547" y="301451"/>
                </a:cubicBezTo>
                <a:cubicBezTo>
                  <a:pt x="50052" y="256905"/>
                  <a:pt x="0" y="184913"/>
                  <a:pt x="0" y="106219"/>
                </a:cubicBezTo>
                <a:lnTo>
                  <a:pt x="0" y="70016"/>
                </a:lnTo>
                <a:cubicBezTo>
                  <a:pt x="-53" y="62595"/>
                  <a:pt x="5579" y="56365"/>
                  <a:pt x="12968" y="55673"/>
                </a:cubicBezTo>
                <a:cubicBezTo>
                  <a:pt x="52744" y="52496"/>
                  <a:pt x="89832" y="34341"/>
                  <a:pt x="116738" y="4875"/>
                </a:cubicBezTo>
                <a:cubicBezTo>
                  <a:pt x="121810" y="-1004"/>
                  <a:pt x="130688" y="-1658"/>
                  <a:pt x="136566" y="3415"/>
                </a:cubicBezTo>
                <a:cubicBezTo>
                  <a:pt x="137088" y="3865"/>
                  <a:pt x="137576" y="4353"/>
                  <a:pt x="138027" y="4875"/>
                </a:cubicBezTo>
                <a:close/>
              </a:path>
            </a:pathLst>
          </a:custGeom>
          <a:solidFill>
            <a:srgbClr val="EECC44"/>
          </a:solidFill>
          <a:ln w="22027" cap="flat">
            <a:solidFill>
              <a:srgbClr val="DEB814"/>
            </a:solidFill>
            <a:prstDash val="solid"/>
            <a:miter/>
          </a:ln>
          <a:scene3d>
            <a:camera prst="orthographicFront"/>
            <a:lightRig rig="threePt" dir="t"/>
          </a:scene3d>
          <a:sp3d>
            <a:bevelT w="12700" h="12700" prst="relaxedInset"/>
          </a:sp3d>
        </p:spPr>
        <p:txBody>
          <a:bodyPr rtlCol="0" anchor="ctr"/>
          <a:lstStyle/>
          <a:p>
            <a:pPr algn="ctr"/>
            <a:r>
              <a:rPr lang="en-US" altLang="zh-CN" sz="1050" dirty="0">
                <a:effectLst>
                  <a:outerShdw blurRad="38100" dist="38100" dir="2700000" algn="tl">
                    <a:srgbClr val="000000">
                      <a:alpha val="43137"/>
                    </a:srgbClr>
                  </a:outerShdw>
                </a:effectLst>
                <a:latin typeface="MiSans" panose="00000500000000000000" pitchFamily="2" charset="-122"/>
                <a:ea typeface="MiSans" panose="00000500000000000000" pitchFamily="2" charset="-122"/>
              </a:rPr>
              <a:t>2</a:t>
            </a:r>
            <a:endParaRPr lang="zh-CN" altLang="en-US" sz="1050" dirty="0">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p:txBody>
      </p:sp>
      <p:sp>
        <p:nvSpPr>
          <p:cNvPr id="41" name="文本框 40">
            <a:extLst>
              <a:ext uri="{FF2B5EF4-FFF2-40B4-BE49-F238E27FC236}">
                <a16:creationId xmlns:a16="http://schemas.microsoft.com/office/drawing/2014/main" id="{C2D9859F-5FBE-6DCA-CE51-CC6B2EC64B60}"/>
              </a:ext>
            </a:extLst>
          </p:cNvPr>
          <p:cNvSpPr txBox="1"/>
          <p:nvPr/>
        </p:nvSpPr>
        <p:spPr>
          <a:xfrm>
            <a:off x="31917" y="813200"/>
            <a:ext cx="800219" cy="2121735"/>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妮露</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莲光落舞筵</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B9D255BC-15C4-76B9-38E6-927DC2267BCB}"/>
              </a:ext>
            </a:extLst>
          </p:cNvPr>
          <p:cNvGrpSpPr/>
          <p:nvPr/>
        </p:nvGrpSpPr>
        <p:grpSpPr>
          <a:xfrm>
            <a:off x="123868" y="82833"/>
            <a:ext cx="616309" cy="700454"/>
            <a:chOff x="5541844" y="172833"/>
            <a:chExt cx="616309" cy="700454"/>
          </a:xfrm>
        </p:grpSpPr>
        <p:grpSp>
          <p:nvGrpSpPr>
            <p:cNvPr id="8" name="2级件：*须弥神之眼底框">
              <a:extLst>
                <a:ext uri="{FF2B5EF4-FFF2-40B4-BE49-F238E27FC236}">
                  <a16:creationId xmlns:a16="http://schemas.microsoft.com/office/drawing/2014/main" id="{690E36AA-BCC3-620A-93F3-902597AA0E67}"/>
                </a:ext>
              </a:extLst>
            </p:cNvPr>
            <p:cNvGrpSpPr/>
            <p:nvPr/>
          </p:nvGrpSpPr>
          <p:grpSpPr>
            <a:xfrm>
              <a:off x="5541844"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12" name="任意多边形: 形状 11">
                <a:extLst>
                  <a:ext uri="{FF2B5EF4-FFF2-40B4-BE49-F238E27FC236}">
                    <a16:creationId xmlns:a16="http://schemas.microsoft.com/office/drawing/2014/main" id="{1670C1DA-C83C-A5C1-D26A-374FE10FFC2A}"/>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椭圆 12">
                <a:extLst>
                  <a:ext uri="{FF2B5EF4-FFF2-40B4-BE49-F238E27FC236}">
                    <a16:creationId xmlns:a16="http://schemas.microsoft.com/office/drawing/2014/main" id="{FF86D85A-5F3B-8B4F-FF78-52781DE05A95}"/>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9" name="椭圆 8">
              <a:extLst>
                <a:ext uri="{FF2B5EF4-FFF2-40B4-BE49-F238E27FC236}">
                  <a16:creationId xmlns:a16="http://schemas.microsoft.com/office/drawing/2014/main" id="{A6878988-9587-ECB1-DF62-DBF61E918048}"/>
                </a:ext>
              </a:extLst>
            </p:cNvPr>
            <p:cNvSpPr>
              <a:spLocks noChangeAspect="1"/>
            </p:cNvSpPr>
            <p:nvPr/>
          </p:nvSpPr>
          <p:spPr>
            <a:xfrm>
              <a:off x="5652002" y="33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0" name="椭圆 9">
              <a:extLst>
                <a:ext uri="{FF2B5EF4-FFF2-40B4-BE49-F238E27FC236}">
                  <a16:creationId xmlns:a16="http://schemas.microsoft.com/office/drawing/2014/main" id="{3125C0F0-FD3D-843C-A5D1-8DD81566B41B}"/>
                </a:ext>
              </a:extLst>
            </p:cNvPr>
            <p:cNvSpPr>
              <a:spLocks noChangeAspect="1"/>
            </p:cNvSpPr>
            <p:nvPr/>
          </p:nvSpPr>
          <p:spPr>
            <a:xfrm>
              <a:off x="5652002"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1" name="任意多边形: 形状 10">
              <a:extLst>
                <a:ext uri="{FF2B5EF4-FFF2-40B4-BE49-F238E27FC236}">
                  <a16:creationId xmlns:a16="http://schemas.microsoft.com/office/drawing/2014/main" id="{3C913434-B99F-F56D-EBD5-9D17D6D43636}"/>
                </a:ext>
              </a:extLst>
            </p:cNvPr>
            <p:cNvSpPr>
              <a:spLocks noChangeAspect="1"/>
            </p:cNvSpPr>
            <p:nvPr/>
          </p:nvSpPr>
          <p:spPr>
            <a:xfrm>
              <a:off x="5695280" y="38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419128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图片包含 桌子, 蛋糕, 链, 熊&#10;&#10;描述已自动生成">
            <a:extLst>
              <a:ext uri="{FF2B5EF4-FFF2-40B4-BE49-F238E27FC236}">
                <a16:creationId xmlns:a16="http://schemas.microsoft.com/office/drawing/2014/main" id="{3A6D3A37-4613-6515-A726-09A70F86E36F}"/>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任意多边形: 形状 15">
            <a:extLst>
              <a:ext uri="{FF2B5EF4-FFF2-40B4-BE49-F238E27FC236}">
                <a16:creationId xmlns:a16="http://schemas.microsoft.com/office/drawing/2014/main" id="{1A3677D0-5082-60C6-5378-E4C915B7B618}"/>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技能设计：洛莫兮辰 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演唱</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一名角色的准备阶段，若其已受伤，则可将至多</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张牌正面朝上置于你武将牌上，称为“音符”，若放置</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张音符，则其回复一点体力；每轮限一次，若其因放置音符而回复体力，你可以在这之后观看其手牌，并可以弃置其一种颜色的牌。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闪耀</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置于武将牌上的音符可替换任意判定牌；你在你的判定阶段后获得这些音符，且这些牌本回合不计入手牌上限。</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A5A6FE46-3287-0B96-0769-014DB561E209}"/>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6391BD9D-4B57-F418-B733-E5284B90B2B2}"/>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3CE70F52-C225-8A83-D9EB-36C18324DC08}"/>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8" name="文本框 17">
            <a:extLst>
              <a:ext uri="{FF2B5EF4-FFF2-40B4-BE49-F238E27FC236}">
                <a16:creationId xmlns:a16="http://schemas.microsoft.com/office/drawing/2014/main" id="{5644026D-0888-606E-5783-6377E604793A}"/>
              </a:ext>
            </a:extLst>
          </p:cNvPr>
          <p:cNvSpPr txBox="1"/>
          <p:nvPr/>
        </p:nvSpPr>
        <p:spPr>
          <a:xfrm>
            <a:off x="31899" y="813200"/>
            <a:ext cx="800219" cy="2405467"/>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芭芭拉</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闪耀偶像</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7" name="组合 6">
            <a:extLst>
              <a:ext uri="{FF2B5EF4-FFF2-40B4-BE49-F238E27FC236}">
                <a16:creationId xmlns:a16="http://schemas.microsoft.com/office/drawing/2014/main" id="{4233385E-599B-859F-D283-AF65FD411EB2}"/>
              </a:ext>
            </a:extLst>
          </p:cNvPr>
          <p:cNvGrpSpPr/>
          <p:nvPr/>
        </p:nvGrpSpPr>
        <p:grpSpPr>
          <a:xfrm>
            <a:off x="77076" y="96309"/>
            <a:ext cx="709896" cy="725322"/>
            <a:chOff x="5495051" y="3426309"/>
            <a:chExt cx="709896" cy="725322"/>
          </a:xfrm>
        </p:grpSpPr>
        <p:sp>
          <p:nvSpPr>
            <p:cNvPr id="11" name="2级件：*蒙德神之眼底框">
              <a:extLst>
                <a:ext uri="{FF2B5EF4-FFF2-40B4-BE49-F238E27FC236}">
                  <a16:creationId xmlns:a16="http://schemas.microsoft.com/office/drawing/2014/main" id="{78FD1F1B-B2C0-27B2-7C6F-E817777228C3}"/>
                </a:ext>
              </a:extLst>
            </p:cNvPr>
            <p:cNvSpPr>
              <a:spLocks noChangeAspect="1"/>
            </p:cNvSpPr>
            <p:nvPr/>
          </p:nvSpPr>
          <p:spPr>
            <a:xfrm>
              <a:off x="5495051"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a:extLst>
                <a:ext uri="{FF2B5EF4-FFF2-40B4-BE49-F238E27FC236}">
                  <a16:creationId xmlns:a16="http://schemas.microsoft.com/office/drawing/2014/main" id="{AF2BF0DC-D49A-E48A-DC16-870A99208D7B}"/>
                </a:ext>
              </a:extLst>
            </p:cNvPr>
            <p:cNvSpPr>
              <a:spLocks noChangeAspect="1"/>
            </p:cNvSpPr>
            <p:nvPr/>
          </p:nvSpPr>
          <p:spPr>
            <a:xfrm>
              <a:off x="5652001" y="357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3" name="椭圆 12">
              <a:extLst>
                <a:ext uri="{FF2B5EF4-FFF2-40B4-BE49-F238E27FC236}">
                  <a16:creationId xmlns:a16="http://schemas.microsoft.com/office/drawing/2014/main" id="{6597A3E3-6DEE-C967-2DCF-7B1892E3332E}"/>
                </a:ext>
              </a:extLst>
            </p:cNvPr>
            <p:cNvSpPr>
              <a:spLocks noChangeAspect="1"/>
            </p:cNvSpPr>
            <p:nvPr/>
          </p:nvSpPr>
          <p:spPr>
            <a:xfrm>
              <a:off x="5652001"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4" name="任意多边形: 形状 13">
              <a:extLst>
                <a:ext uri="{FF2B5EF4-FFF2-40B4-BE49-F238E27FC236}">
                  <a16:creationId xmlns:a16="http://schemas.microsoft.com/office/drawing/2014/main" id="{2B53210F-6930-C2A9-FE6A-C53AF5E34D02}"/>
                </a:ext>
              </a:extLst>
            </p:cNvPr>
            <p:cNvSpPr>
              <a:spLocks noChangeAspect="1"/>
            </p:cNvSpPr>
            <p:nvPr/>
          </p:nvSpPr>
          <p:spPr>
            <a:xfrm>
              <a:off x="5695280" y="362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009366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descr="图片包含 桌子, 不同, 蛋糕, 男人&#10;&#10;描述已自动生成">
            <a:extLst>
              <a:ext uri="{FF2B5EF4-FFF2-40B4-BE49-F238E27FC236}">
                <a16:creationId xmlns:a16="http://schemas.microsoft.com/office/drawing/2014/main" id="{7F9A0501-2B73-57A5-A4AC-9F1403D25BD5}"/>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7" name="任意多边形: 形状 6">
            <a:extLst>
              <a:ext uri="{FF2B5EF4-FFF2-40B4-BE49-F238E27FC236}">
                <a16:creationId xmlns:a16="http://schemas.microsoft.com/office/drawing/2014/main" id="{FC968445-60EF-6D79-D1CC-23376FD655DB}"/>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3436701"/>
            <a:ext cx="3600022" cy="2431435"/>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飞云</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你的手牌上限</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；摸牌阶段，你额外摸两张牌。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生水</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出牌阶段限一次，你可以交给一名角色点数和为</a:t>
            </a:r>
            <a:r>
              <a:rPr lang="en-US" altLang="zh-CN" sz="1050" dirty="0">
                <a:latin typeface="MiSans" panose="00000500000000000000" pitchFamily="2" charset="-122"/>
                <a:ea typeface="MiSans" panose="00000500000000000000" pitchFamily="2" charset="-122"/>
              </a:rPr>
              <a:t>13~24</a:t>
            </a:r>
            <a:r>
              <a:rPr lang="zh-CN" altLang="en-US" sz="1050" dirty="0">
                <a:latin typeface="MiSans" panose="00000500000000000000" pitchFamily="2" charset="-122"/>
                <a:ea typeface="MiSans" panose="00000500000000000000" pitchFamily="2" charset="-122"/>
              </a:rPr>
              <a:t>的牌，若点数和为</a:t>
            </a:r>
            <a:r>
              <a:rPr lang="en-US" altLang="zh-CN" sz="1050" dirty="0">
                <a:latin typeface="MiSans" panose="00000500000000000000" pitchFamily="2" charset="-122"/>
                <a:ea typeface="MiSans" panose="00000500000000000000" pitchFamily="2" charset="-122"/>
              </a:rPr>
              <a:t>13</a:t>
            </a:r>
            <a:r>
              <a:rPr lang="zh-CN" altLang="en-US" sz="1050" dirty="0">
                <a:latin typeface="MiSans" panose="00000500000000000000" pitchFamily="2" charset="-122"/>
                <a:ea typeface="MiSans" panose="00000500000000000000" pitchFamily="2" charset="-122"/>
              </a:rPr>
              <a:t>，其回复一点体力，行秋获得一枚“雨帘”标记。</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裁雨</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觉醒技，</a:t>
            </a:r>
            <a:r>
              <a:rPr lang="zh-CN" altLang="en-US" sz="1050" dirty="0">
                <a:latin typeface="MiSans" panose="00000500000000000000" pitchFamily="2" charset="-122"/>
                <a:ea typeface="MiSans" panose="00000500000000000000" pitchFamily="2" charset="-122"/>
              </a:rPr>
              <a:t>准备阶段，若你有不少于</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枚“雨帘”标记，则获得技能“虹剑”。</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虹剑</a:t>
            </a:r>
            <a:endParaRPr lang="en-US" altLang="zh-CN" sz="1700" dirty="0">
              <a:ln w="6350">
                <a:solidFill>
                  <a:srgbClr val="1C72FD"/>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每回合限一次，场上有人造成伤害时，你可以弃置</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张手牌，使得此伤害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A5A6FE46-3287-0B96-0769-014DB561E209}"/>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6391BD9D-4B57-F418-B733-E5284B90B2B2}"/>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3CE70F52-C225-8A83-D9EB-36C18324DC08}"/>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8" name="文本框 17">
            <a:extLst>
              <a:ext uri="{FF2B5EF4-FFF2-40B4-BE49-F238E27FC236}">
                <a16:creationId xmlns:a16="http://schemas.microsoft.com/office/drawing/2014/main" id="{5644026D-0888-606E-5783-6377E604793A}"/>
              </a:ext>
            </a:extLst>
          </p:cNvPr>
          <p:cNvSpPr txBox="1"/>
          <p:nvPr/>
        </p:nvSpPr>
        <p:spPr>
          <a:xfrm>
            <a:off x="31899" y="813200"/>
            <a:ext cx="800219" cy="2121735"/>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行秋</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少年春衫薄</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1" name="组合 10">
            <a:extLst>
              <a:ext uri="{FF2B5EF4-FFF2-40B4-BE49-F238E27FC236}">
                <a16:creationId xmlns:a16="http://schemas.microsoft.com/office/drawing/2014/main" id="{10676E24-9B79-8C10-5C5F-713AA0557397}"/>
              </a:ext>
            </a:extLst>
          </p:cNvPr>
          <p:cNvGrpSpPr/>
          <p:nvPr/>
        </p:nvGrpSpPr>
        <p:grpSpPr>
          <a:xfrm>
            <a:off x="80116" y="89091"/>
            <a:ext cx="703817" cy="703817"/>
            <a:chOff x="5498090" y="5957091"/>
            <a:chExt cx="703817" cy="703817"/>
          </a:xfrm>
        </p:grpSpPr>
        <p:grpSp>
          <p:nvGrpSpPr>
            <p:cNvPr id="12" name="2级件：*璃月神之眼底框">
              <a:extLst>
                <a:ext uri="{FF2B5EF4-FFF2-40B4-BE49-F238E27FC236}">
                  <a16:creationId xmlns:a16="http://schemas.microsoft.com/office/drawing/2014/main" id="{2BB2773E-680C-C63E-3275-9895884DD553}"/>
                </a:ext>
              </a:extLst>
            </p:cNvPr>
            <p:cNvGrpSpPr>
              <a:grpSpLocks noChangeAspect="1"/>
            </p:cNvGrpSpPr>
            <p:nvPr/>
          </p:nvGrpSpPr>
          <p:grpSpPr>
            <a:xfrm>
              <a:off x="5498090"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6" name="任意多边形: 形状 15">
                <a:extLst>
                  <a:ext uri="{FF2B5EF4-FFF2-40B4-BE49-F238E27FC236}">
                    <a16:creationId xmlns:a16="http://schemas.microsoft.com/office/drawing/2014/main" id="{2C1009C9-2A78-9967-3836-A603E6930AAA}"/>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7" name="任意多边形: 形状 16">
                <a:extLst>
                  <a:ext uri="{FF2B5EF4-FFF2-40B4-BE49-F238E27FC236}">
                    <a16:creationId xmlns:a16="http://schemas.microsoft.com/office/drawing/2014/main" id="{959ACFD6-6B9C-0F8F-5FEB-7C83C3212014}"/>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3" name="任意多边形: 形状 12">
              <a:extLst>
                <a:ext uri="{FF2B5EF4-FFF2-40B4-BE49-F238E27FC236}">
                  <a16:creationId xmlns:a16="http://schemas.microsoft.com/office/drawing/2014/main" id="{4F27A5D3-1CEB-8CCC-57F9-EAA3D7E9B764}"/>
                </a:ext>
              </a:extLst>
            </p:cNvPr>
            <p:cNvSpPr>
              <a:spLocks noChangeAspect="1"/>
            </p:cNvSpPr>
            <p:nvPr/>
          </p:nvSpPr>
          <p:spPr>
            <a:xfrm>
              <a:off x="5595438"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4" name="任意多边形: 形状 13">
              <a:extLst>
                <a:ext uri="{FF2B5EF4-FFF2-40B4-BE49-F238E27FC236}">
                  <a16:creationId xmlns:a16="http://schemas.microsoft.com/office/drawing/2014/main" id="{20835265-86FD-4F78-F92C-A86BB6CBCD8D}"/>
                </a:ext>
              </a:extLst>
            </p:cNvPr>
            <p:cNvSpPr>
              <a:spLocks noChangeAspect="1"/>
            </p:cNvSpPr>
            <p:nvPr/>
          </p:nvSpPr>
          <p:spPr>
            <a:xfrm>
              <a:off x="5595438"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5" name="任意多边形: 形状 14">
              <a:extLst>
                <a:ext uri="{FF2B5EF4-FFF2-40B4-BE49-F238E27FC236}">
                  <a16:creationId xmlns:a16="http://schemas.microsoft.com/office/drawing/2014/main" id="{C37E07A7-B032-3B6B-7E74-F938CE929570}"/>
                </a:ext>
              </a:extLst>
            </p:cNvPr>
            <p:cNvSpPr>
              <a:spLocks noChangeAspect="1"/>
            </p:cNvSpPr>
            <p:nvPr/>
          </p:nvSpPr>
          <p:spPr>
            <a:xfrm>
              <a:off x="5696305" y="6161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260392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卡通人物&#10;&#10;中度可信度描述已自动生成">
            <a:extLst>
              <a:ext uri="{FF2B5EF4-FFF2-40B4-BE49-F238E27FC236}">
                <a16:creationId xmlns:a16="http://schemas.microsoft.com/office/drawing/2014/main" id="{3BEC8824-55C2-69E3-F54E-468EA7ABAF0B}"/>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7" name="任意多边形: 形状 6">
            <a:extLst>
              <a:ext uri="{FF2B5EF4-FFF2-40B4-BE49-F238E27FC236}">
                <a16:creationId xmlns:a16="http://schemas.microsoft.com/office/drawing/2014/main" id="{9C8DCA32-7C8E-C624-18C1-C4E3B5B9E29E}"/>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22" name="4级件：技能描述框(字)">
            <a:extLst>
              <a:ext uri="{FF2B5EF4-FFF2-40B4-BE49-F238E27FC236}">
                <a16:creationId xmlns:a16="http://schemas.microsoft.com/office/drawing/2014/main" id="{5D8788B7-B37C-5520-3849-76FADB06B2EC}"/>
              </a:ext>
            </a:extLst>
          </p:cNvPr>
          <p:cNvSpPr txBox="1"/>
          <p:nvPr/>
        </p:nvSpPr>
        <p:spPr>
          <a:xfrm>
            <a:off x="684003" y="3698311"/>
            <a:ext cx="3600022" cy="2169825"/>
          </a:xfrm>
          <a:prstGeom prst="rect">
            <a:avLst/>
          </a:prstGeom>
          <a:solidFill>
            <a:schemeClr val="bg1">
              <a:alpha val="60000"/>
            </a:schemeClr>
          </a:solidFill>
        </p:spPr>
        <p:txBody>
          <a:bodyPr wrap="square">
            <a:spAutoFit/>
          </a:bodyPr>
          <a:lstStyle/>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圣仪</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一名角色的准备阶段，你可以弃置任意张牌，获得等量护甲值；若如此做，结束阶段，你失去全部护甲值，摸等量的牌，之后你可以将这些牌分配给任意角色。</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流羽</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当你失去全部护甲值时，你可以对此回合对你造成过伤害的角色依次使用一张杀，若此杀造成伤害，则你回复一点体力或摸两张牌。</a:t>
            </a:r>
          </a:p>
          <a:p>
            <a:r>
              <a:rPr lang="zh-CN" altLang="en-US"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灰鸰</a:t>
            </a:r>
            <a:endParaRPr lang="en-US" altLang="zh-CN" sz="1700" dirty="0">
              <a:ln w="6350">
                <a:solidFill>
                  <a:srgbClr val="1C72FD"/>
                </a:solidFill>
              </a:ln>
              <a:solidFill>
                <a:srgbClr val="7AB0FF"/>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出牌阶段，你可以令至多三名角色获得一点护甲，且该角色的下一张杀可以选择一个额外目标。</a:t>
            </a:r>
          </a:p>
        </p:txBody>
      </p:sp>
      <p:grpSp>
        <p:nvGrpSpPr>
          <p:cNvPr id="4" name="组合 3">
            <a:extLst>
              <a:ext uri="{FF2B5EF4-FFF2-40B4-BE49-F238E27FC236}">
                <a16:creationId xmlns:a16="http://schemas.microsoft.com/office/drawing/2014/main" id="{638660B8-0E23-53E0-01CA-23C029698BF8}"/>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07CAA99E-7934-BE99-E806-E94875A4AD5A}"/>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1C72FD"/>
            </a:solid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98916B67-A307-732B-5777-6AE81703C95F}"/>
                </a:ext>
              </a:extLst>
            </p:cNvPr>
            <p:cNvSpPr/>
            <p:nvPr/>
          </p:nvSpPr>
          <p:spPr>
            <a:xfrm>
              <a:off x="180025" y="216103"/>
              <a:ext cx="4104023" cy="5832033"/>
            </a:xfrm>
            <a:prstGeom prst="roundRect">
              <a:avLst>
                <a:gd name="adj" fmla="val 2019"/>
              </a:avLst>
            </a:prstGeom>
            <a:noFill/>
            <a:ln>
              <a:solidFill>
                <a:srgbClr val="1C72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5" name="任意多边形: 形状 4">
            <a:extLst>
              <a:ext uri="{FF2B5EF4-FFF2-40B4-BE49-F238E27FC236}">
                <a16:creationId xmlns:a16="http://schemas.microsoft.com/office/drawing/2014/main" id="{D8940CDF-2CCE-9249-FCBD-4FC90A7B1389}"/>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D2BC3F9A-3EE1-09B9-EFD4-1DAEA069E11E}"/>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A5A6FE46-3287-0B96-0769-014DB561E209}"/>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6391BD9D-4B57-F418-B733-E5284B90B2B2}"/>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3CE70F52-C225-8A83-D9EB-36C18324DC08}"/>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AF88CAB9-A3FC-E39D-11C9-3326F21AA871}"/>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8" name="文本框 17">
            <a:extLst>
              <a:ext uri="{FF2B5EF4-FFF2-40B4-BE49-F238E27FC236}">
                <a16:creationId xmlns:a16="http://schemas.microsoft.com/office/drawing/2014/main" id="{5644026D-0888-606E-5783-6377E604793A}"/>
              </a:ext>
            </a:extLst>
          </p:cNvPr>
          <p:cNvSpPr txBox="1"/>
          <p:nvPr/>
        </p:nvSpPr>
        <p:spPr>
          <a:xfrm>
            <a:off x="31899" y="813200"/>
            <a:ext cx="800219" cy="2588209"/>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坎蒂斯</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浮金的誓愿</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3FC82BCD-D529-3682-8B47-F6EE99B63BAC}"/>
              </a:ext>
            </a:extLst>
          </p:cNvPr>
          <p:cNvGrpSpPr/>
          <p:nvPr/>
        </p:nvGrpSpPr>
        <p:grpSpPr>
          <a:xfrm>
            <a:off x="123868" y="82833"/>
            <a:ext cx="616309" cy="700454"/>
            <a:chOff x="5541844" y="172833"/>
            <a:chExt cx="616309" cy="700454"/>
          </a:xfrm>
        </p:grpSpPr>
        <p:grpSp>
          <p:nvGrpSpPr>
            <p:cNvPr id="14" name="2级件：*须弥神之眼底框">
              <a:extLst>
                <a:ext uri="{FF2B5EF4-FFF2-40B4-BE49-F238E27FC236}">
                  <a16:creationId xmlns:a16="http://schemas.microsoft.com/office/drawing/2014/main" id="{BA3A5610-250C-2A41-F65D-9D7225485709}"/>
                </a:ext>
              </a:extLst>
            </p:cNvPr>
            <p:cNvGrpSpPr/>
            <p:nvPr/>
          </p:nvGrpSpPr>
          <p:grpSpPr>
            <a:xfrm>
              <a:off x="5541844"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19" name="任意多边形: 形状 18">
                <a:extLst>
                  <a:ext uri="{FF2B5EF4-FFF2-40B4-BE49-F238E27FC236}">
                    <a16:creationId xmlns:a16="http://schemas.microsoft.com/office/drawing/2014/main" id="{D7C408B3-46C4-19FE-3216-CDA43C0DF9D5}"/>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椭圆 19">
                <a:extLst>
                  <a:ext uri="{FF2B5EF4-FFF2-40B4-BE49-F238E27FC236}">
                    <a16:creationId xmlns:a16="http://schemas.microsoft.com/office/drawing/2014/main" id="{F319FD04-CD36-9D6A-97EB-CDDC2E5D4D65}"/>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5" name="椭圆 14">
              <a:extLst>
                <a:ext uri="{FF2B5EF4-FFF2-40B4-BE49-F238E27FC236}">
                  <a16:creationId xmlns:a16="http://schemas.microsoft.com/office/drawing/2014/main" id="{53BBE404-59BB-EED5-8F6B-D7AC8E7366BA}"/>
                </a:ext>
              </a:extLst>
            </p:cNvPr>
            <p:cNvSpPr>
              <a:spLocks noChangeAspect="1"/>
            </p:cNvSpPr>
            <p:nvPr/>
          </p:nvSpPr>
          <p:spPr>
            <a:xfrm>
              <a:off x="5652002" y="333000"/>
              <a:ext cx="395999" cy="396000"/>
            </a:xfrm>
            <a:prstGeom prst="ellipse">
              <a:avLst/>
            </a:prstGeom>
            <a:solidFill>
              <a:srgbClr val="1C72FD"/>
            </a:solidFill>
            <a:ln>
              <a:solidFill>
                <a:srgbClr val="1C72F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6" name="椭圆 15">
              <a:extLst>
                <a:ext uri="{FF2B5EF4-FFF2-40B4-BE49-F238E27FC236}">
                  <a16:creationId xmlns:a16="http://schemas.microsoft.com/office/drawing/2014/main" id="{905DEB74-7D3A-560B-C089-533A2DF94B28}"/>
                </a:ext>
              </a:extLst>
            </p:cNvPr>
            <p:cNvSpPr>
              <a:spLocks noChangeAspect="1"/>
            </p:cNvSpPr>
            <p:nvPr/>
          </p:nvSpPr>
          <p:spPr>
            <a:xfrm>
              <a:off x="5652002"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7" name="任意多边形: 形状 16">
              <a:extLst>
                <a:ext uri="{FF2B5EF4-FFF2-40B4-BE49-F238E27FC236}">
                  <a16:creationId xmlns:a16="http://schemas.microsoft.com/office/drawing/2014/main" id="{9E2715D1-C5A8-EA25-0EF2-964FCF433393}"/>
                </a:ext>
              </a:extLst>
            </p:cNvPr>
            <p:cNvSpPr>
              <a:spLocks noChangeAspect="1"/>
            </p:cNvSpPr>
            <p:nvPr/>
          </p:nvSpPr>
          <p:spPr>
            <a:xfrm>
              <a:off x="5695280" y="383157"/>
              <a:ext cx="309430" cy="309646"/>
            </a:xfrm>
            <a:custGeom>
              <a:avLst/>
              <a:gdLst>
                <a:gd name="connsiteX0" fmla="*/ 379171 w 2373330"/>
                <a:gd name="connsiteY0" fmla="*/ 1608183 h 2374981"/>
                <a:gd name="connsiteX1" fmla="*/ 497137 w 2373330"/>
                <a:gd name="connsiteY1" fmla="*/ 1726365 h 2374981"/>
                <a:gd name="connsiteX2" fmla="*/ 379890 w 2373330"/>
                <a:gd name="connsiteY2" fmla="*/ 1840880 h 2374981"/>
                <a:gd name="connsiteX3" fmla="*/ 262283 w 2373330"/>
                <a:gd name="connsiteY3" fmla="*/ 1724280 h 2374981"/>
                <a:gd name="connsiteX4" fmla="*/ 379171 w 2373330"/>
                <a:gd name="connsiteY4" fmla="*/ 1608183 h 2374981"/>
                <a:gd name="connsiteX5" fmla="*/ 1166877 w 2373330"/>
                <a:gd name="connsiteY5" fmla="*/ 1331103 h 2374981"/>
                <a:gd name="connsiteX6" fmla="*/ 1366895 w 2373330"/>
                <a:gd name="connsiteY6" fmla="*/ 1373328 h 2374981"/>
                <a:gd name="connsiteX7" fmla="*/ 1553801 w 2373330"/>
                <a:gd name="connsiteY7" fmla="*/ 1550960 h 2374981"/>
                <a:gd name="connsiteX8" fmla="*/ 1577668 w 2373330"/>
                <a:gd name="connsiteY8" fmla="*/ 1725933 h 2374981"/>
                <a:gd name="connsiteX9" fmla="*/ 1497658 w 2373330"/>
                <a:gd name="connsiteY9" fmla="*/ 1844762 h 2374981"/>
                <a:gd name="connsiteX10" fmla="*/ 1274809 w 2373330"/>
                <a:gd name="connsiteY10" fmla="*/ 1729743 h 2374981"/>
                <a:gd name="connsiteX11" fmla="*/ 1212698 w 2373330"/>
                <a:gd name="connsiteY11" fmla="*/ 1623710 h 2374981"/>
                <a:gd name="connsiteX12" fmla="*/ 1073813 w 2373330"/>
                <a:gd name="connsiteY12" fmla="*/ 1608111 h 2374981"/>
                <a:gd name="connsiteX13" fmla="*/ 906460 w 2373330"/>
                <a:gd name="connsiteY13" fmla="*/ 1782867 h 2374981"/>
                <a:gd name="connsiteX14" fmla="*/ 950384 w 2373330"/>
                <a:gd name="connsiteY14" fmla="*/ 1979909 h 2374981"/>
                <a:gd name="connsiteX15" fmla="*/ 1138152 w 2373330"/>
                <a:gd name="connsiteY15" fmla="*/ 2111174 h 2374981"/>
                <a:gd name="connsiteX16" fmla="*/ 1410746 w 2373330"/>
                <a:gd name="connsiteY16" fmla="*/ 2067036 h 2374981"/>
                <a:gd name="connsiteX17" fmla="*/ 1522242 w 2373330"/>
                <a:gd name="connsiteY17" fmla="*/ 1977393 h 2374981"/>
                <a:gd name="connsiteX18" fmla="*/ 1550422 w 2373330"/>
                <a:gd name="connsiteY18" fmla="*/ 1968695 h 2374981"/>
                <a:gd name="connsiteX19" fmla="*/ 1259281 w 2373330"/>
                <a:gd name="connsiteY19" fmla="*/ 2174003 h 2374981"/>
                <a:gd name="connsiteX20" fmla="*/ 1010337 w 2373330"/>
                <a:gd name="connsiteY20" fmla="*/ 2146471 h 2374981"/>
                <a:gd name="connsiteX21" fmla="*/ 764771 w 2373330"/>
                <a:gd name="connsiteY21" fmla="*/ 1838652 h 2374981"/>
                <a:gd name="connsiteX22" fmla="*/ 813079 w 2373330"/>
                <a:gd name="connsiteY22" fmla="*/ 1543916 h 2374981"/>
                <a:gd name="connsiteX23" fmla="*/ 1096745 w 2373330"/>
                <a:gd name="connsiteY23" fmla="*/ 1339829 h 2374981"/>
                <a:gd name="connsiteX24" fmla="*/ 1166877 w 2373330"/>
                <a:gd name="connsiteY24" fmla="*/ 1331103 h 2374981"/>
                <a:gd name="connsiteX25" fmla="*/ 166961 w 2373330"/>
                <a:gd name="connsiteY25" fmla="*/ 1036179 h 2374981"/>
                <a:gd name="connsiteX26" fmla="*/ 334314 w 2373330"/>
                <a:gd name="connsiteY26" fmla="*/ 1207414 h 2374981"/>
                <a:gd name="connsiteX27" fmla="*/ 167896 w 2373330"/>
                <a:gd name="connsiteY27" fmla="*/ 1372753 h 2374981"/>
                <a:gd name="connsiteX28" fmla="*/ 256 w 2373330"/>
                <a:gd name="connsiteY28" fmla="*/ 1202238 h 2374981"/>
                <a:gd name="connsiteX29" fmla="*/ 166961 w 2373330"/>
                <a:gd name="connsiteY29" fmla="*/ 1036179 h 2374981"/>
                <a:gd name="connsiteX30" fmla="*/ 1188830 w 2373330"/>
                <a:gd name="connsiteY30" fmla="*/ 7 h 2374981"/>
                <a:gd name="connsiteX31" fmla="*/ 1929122 w 2373330"/>
                <a:gd name="connsiteY31" fmla="*/ 261240 h 2374981"/>
                <a:gd name="connsiteX32" fmla="*/ 2342328 w 2373330"/>
                <a:gd name="connsiteY32" fmla="*/ 909730 h 2374981"/>
                <a:gd name="connsiteX33" fmla="*/ 2373311 w 2373330"/>
                <a:gd name="connsiteY33" fmla="*/ 1185991 h 2374981"/>
                <a:gd name="connsiteX34" fmla="*/ 2110493 w 2373330"/>
                <a:gd name="connsiteY34" fmla="*/ 1928798 h 2374981"/>
                <a:gd name="connsiteX35" fmla="*/ 1099333 w 2373330"/>
                <a:gd name="connsiteY35" fmla="*/ 2372051 h 2374981"/>
                <a:gd name="connsiteX36" fmla="*/ 714955 w 2373330"/>
                <a:gd name="connsiteY36" fmla="*/ 2276801 h 2374981"/>
                <a:gd name="connsiteX37" fmla="*/ 536819 w 2373330"/>
                <a:gd name="connsiteY37" fmla="*/ 2154594 h 2374981"/>
                <a:gd name="connsiteX38" fmla="*/ 498144 w 2373330"/>
                <a:gd name="connsiteY38" fmla="*/ 2094856 h 2374981"/>
                <a:gd name="connsiteX39" fmla="*/ 496922 w 2373330"/>
                <a:gd name="connsiteY39" fmla="*/ 2079976 h 2374981"/>
                <a:gd name="connsiteX40" fmla="*/ 510580 w 2373330"/>
                <a:gd name="connsiteY40" fmla="*/ 2083067 h 2374981"/>
                <a:gd name="connsiteX41" fmla="*/ 778719 w 2373330"/>
                <a:gd name="connsiteY41" fmla="*/ 2198732 h 2374981"/>
                <a:gd name="connsiteX42" fmla="*/ 998764 w 2373330"/>
                <a:gd name="connsiteY42" fmla="*/ 2250347 h 2374981"/>
                <a:gd name="connsiteX43" fmla="*/ 1187683 w 2373330"/>
                <a:gd name="connsiteY43" fmla="*/ 2259908 h 2374981"/>
                <a:gd name="connsiteX44" fmla="*/ 1576805 w 2373330"/>
                <a:gd name="connsiteY44" fmla="*/ 2122245 h 2374981"/>
                <a:gd name="connsiteX45" fmla="*/ 1811085 w 2373330"/>
                <a:gd name="connsiteY45" fmla="*/ 1739520 h 2374981"/>
                <a:gd name="connsiteX46" fmla="*/ 1767234 w 2373330"/>
                <a:gd name="connsiteY46" fmla="*/ 1377929 h 2374981"/>
                <a:gd name="connsiteX47" fmla="*/ 1617637 w 2373330"/>
                <a:gd name="connsiteY47" fmla="*/ 1164569 h 2374981"/>
                <a:gd name="connsiteX48" fmla="*/ 1303204 w 2373330"/>
                <a:gd name="connsiteY48" fmla="*/ 1006418 h 2374981"/>
                <a:gd name="connsiteX49" fmla="*/ 1114358 w 2373330"/>
                <a:gd name="connsiteY49" fmla="*/ 996714 h 2374981"/>
                <a:gd name="connsiteX50" fmla="*/ 977773 w 2373330"/>
                <a:gd name="connsiteY50" fmla="*/ 1024102 h 2374981"/>
                <a:gd name="connsiteX51" fmla="*/ 779653 w 2373330"/>
                <a:gd name="connsiteY51" fmla="*/ 871127 h 2374981"/>
                <a:gd name="connsiteX52" fmla="*/ 898625 w 2373330"/>
                <a:gd name="connsiteY52" fmla="*/ 711610 h 2374981"/>
                <a:gd name="connsiteX53" fmla="*/ 1104221 w 2373330"/>
                <a:gd name="connsiteY53" fmla="*/ 666968 h 2374981"/>
                <a:gd name="connsiteX54" fmla="*/ 1499024 w 2373330"/>
                <a:gd name="connsiteY54" fmla="*/ 721818 h 2374981"/>
                <a:gd name="connsiteX55" fmla="*/ 1742504 w 2373330"/>
                <a:gd name="connsiteY55" fmla="*/ 872780 h 2374981"/>
                <a:gd name="connsiteX56" fmla="*/ 1927685 w 2373330"/>
                <a:gd name="connsiteY56" fmla="*/ 1119209 h 2374981"/>
                <a:gd name="connsiteX57" fmla="*/ 2002663 w 2373330"/>
                <a:gd name="connsiteY57" fmla="*/ 1367649 h 2374981"/>
                <a:gd name="connsiteX58" fmla="*/ 2011145 w 2373330"/>
                <a:gd name="connsiteY58" fmla="*/ 1572814 h 2374981"/>
                <a:gd name="connsiteX59" fmla="*/ 1953636 w 2373330"/>
                <a:gd name="connsiteY59" fmla="*/ 1807093 h 2374981"/>
                <a:gd name="connsiteX60" fmla="*/ 1761339 w 2373330"/>
                <a:gd name="connsiteY60" fmla="*/ 2083785 h 2374981"/>
                <a:gd name="connsiteX61" fmla="*/ 1723526 w 2373330"/>
                <a:gd name="connsiteY61" fmla="*/ 2117141 h 2374981"/>
                <a:gd name="connsiteX62" fmla="*/ 1696785 w 2373330"/>
                <a:gd name="connsiteY62" fmla="*/ 2147190 h 2374981"/>
                <a:gd name="connsiteX63" fmla="*/ 1727193 w 2373330"/>
                <a:gd name="connsiteY63" fmla="*/ 2121023 h 2374981"/>
                <a:gd name="connsiteX64" fmla="*/ 1847459 w 2373330"/>
                <a:gd name="connsiteY64" fmla="*/ 2026420 h 2374981"/>
                <a:gd name="connsiteX65" fmla="*/ 1986560 w 2373330"/>
                <a:gd name="connsiteY65" fmla="*/ 1859283 h 2374981"/>
                <a:gd name="connsiteX66" fmla="*/ 2131268 w 2373330"/>
                <a:gd name="connsiteY66" fmla="*/ 1483099 h 2374981"/>
                <a:gd name="connsiteX67" fmla="*/ 2139607 w 2373330"/>
                <a:gd name="connsiteY67" fmla="*/ 1259172 h 2374981"/>
                <a:gd name="connsiteX68" fmla="*/ 1948676 w 2373330"/>
                <a:gd name="connsiteY68" fmla="*/ 763656 h 2374981"/>
                <a:gd name="connsiteX69" fmla="*/ 1599953 w 2373330"/>
                <a:gd name="connsiteY69" fmla="*/ 478841 h 2374981"/>
                <a:gd name="connsiteX70" fmla="*/ 1305217 w 2373330"/>
                <a:gd name="connsiteY70" fmla="*/ 393439 h 2374981"/>
                <a:gd name="connsiteX71" fmla="*/ 1172802 w 2373330"/>
                <a:gd name="connsiteY71" fmla="*/ 383375 h 2374981"/>
                <a:gd name="connsiteX72" fmla="*/ 804454 w 2373330"/>
                <a:gd name="connsiteY72" fmla="*/ 467195 h 2374981"/>
                <a:gd name="connsiteX73" fmla="*/ 476146 w 2373330"/>
                <a:gd name="connsiteY73" fmla="*/ 706219 h 2374981"/>
                <a:gd name="connsiteX74" fmla="*/ 406776 w 2373330"/>
                <a:gd name="connsiteY74" fmla="*/ 793418 h 2374981"/>
                <a:gd name="connsiteX75" fmla="*/ 344594 w 2373330"/>
                <a:gd name="connsiteY75" fmla="*/ 836550 h 2374981"/>
                <a:gd name="connsiteX76" fmla="*/ 131593 w 2373330"/>
                <a:gd name="connsiteY76" fmla="*/ 748848 h 2374981"/>
                <a:gd name="connsiteX77" fmla="*/ 158335 w 2373330"/>
                <a:gd name="connsiteY77" fmla="*/ 571575 h 2374981"/>
                <a:gd name="connsiteX78" fmla="*/ 350129 w 2373330"/>
                <a:gd name="connsiteY78" fmla="*/ 331401 h 2374981"/>
                <a:gd name="connsiteX79" fmla="*/ 891940 w 2373330"/>
                <a:gd name="connsiteY79" fmla="*/ 36665 h 2374981"/>
                <a:gd name="connsiteX80" fmla="*/ 1073669 w 2373330"/>
                <a:gd name="connsiteY80" fmla="*/ 5179 h 2374981"/>
                <a:gd name="connsiteX81" fmla="*/ 1188830 w 2373330"/>
                <a:gd name="connsiteY81" fmla="*/ 7 h 2374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73330" h="2374981">
                  <a:moveTo>
                    <a:pt x="379171" y="1608183"/>
                  </a:moveTo>
                  <a:cubicBezTo>
                    <a:pt x="436249" y="1607607"/>
                    <a:pt x="497425" y="1665045"/>
                    <a:pt x="497137" y="1726365"/>
                  </a:cubicBezTo>
                  <a:cubicBezTo>
                    <a:pt x="496849" y="1787684"/>
                    <a:pt x="439628" y="1849722"/>
                    <a:pt x="379890" y="1840880"/>
                  </a:cubicBezTo>
                  <a:cubicBezTo>
                    <a:pt x="321877" y="1850441"/>
                    <a:pt x="261205" y="1782796"/>
                    <a:pt x="262283" y="1724280"/>
                  </a:cubicBezTo>
                  <a:cubicBezTo>
                    <a:pt x="263361" y="1665764"/>
                    <a:pt x="318427" y="1608757"/>
                    <a:pt x="379171" y="1608183"/>
                  </a:cubicBezTo>
                  <a:close/>
                  <a:moveTo>
                    <a:pt x="1166877" y="1331103"/>
                  </a:moveTo>
                  <a:cubicBezTo>
                    <a:pt x="1236057" y="1328377"/>
                    <a:pt x="1302467" y="1343351"/>
                    <a:pt x="1366895" y="1373328"/>
                  </a:cubicBezTo>
                  <a:cubicBezTo>
                    <a:pt x="1447265" y="1409991"/>
                    <a:pt x="1513113" y="1472525"/>
                    <a:pt x="1553801" y="1550960"/>
                  </a:cubicBezTo>
                  <a:cubicBezTo>
                    <a:pt x="1582053" y="1604948"/>
                    <a:pt x="1585862" y="1664757"/>
                    <a:pt x="1577668" y="1725933"/>
                  </a:cubicBezTo>
                  <a:cubicBezTo>
                    <a:pt x="1570479" y="1779920"/>
                    <a:pt x="1547259" y="1822333"/>
                    <a:pt x="1497658" y="1844762"/>
                  </a:cubicBezTo>
                  <a:cubicBezTo>
                    <a:pt x="1405642" y="1886313"/>
                    <a:pt x="1302125" y="1851375"/>
                    <a:pt x="1274809" y="1729743"/>
                  </a:cubicBezTo>
                  <a:cubicBezTo>
                    <a:pt x="1265463" y="1687761"/>
                    <a:pt x="1251158" y="1649877"/>
                    <a:pt x="1212698" y="1623710"/>
                  </a:cubicBezTo>
                  <a:cubicBezTo>
                    <a:pt x="1168200" y="1593517"/>
                    <a:pt x="1122049" y="1595962"/>
                    <a:pt x="1073813" y="1608111"/>
                  </a:cubicBezTo>
                  <a:cubicBezTo>
                    <a:pt x="981510" y="1631402"/>
                    <a:pt x="926589" y="1693296"/>
                    <a:pt x="906460" y="1782867"/>
                  </a:cubicBezTo>
                  <a:cubicBezTo>
                    <a:pt x="890645" y="1853172"/>
                    <a:pt x="912211" y="1920459"/>
                    <a:pt x="950384" y="1979909"/>
                  </a:cubicBezTo>
                  <a:cubicBezTo>
                    <a:pt x="992365" y="2047504"/>
                    <a:pt x="1060226" y="2094942"/>
                    <a:pt x="1138152" y="2111174"/>
                  </a:cubicBezTo>
                  <a:cubicBezTo>
                    <a:pt x="1235486" y="2132740"/>
                    <a:pt x="1325058" y="2114265"/>
                    <a:pt x="1410746" y="2067036"/>
                  </a:cubicBezTo>
                  <a:cubicBezTo>
                    <a:pt x="1452441" y="2043277"/>
                    <a:pt x="1490109" y="2013013"/>
                    <a:pt x="1522242" y="1977393"/>
                  </a:cubicBezTo>
                  <a:cubicBezTo>
                    <a:pt x="1529072" y="1970636"/>
                    <a:pt x="1535254" y="1958918"/>
                    <a:pt x="1550422" y="1968695"/>
                  </a:cubicBezTo>
                  <a:cubicBezTo>
                    <a:pt x="1482346" y="2078969"/>
                    <a:pt x="1387671" y="2150928"/>
                    <a:pt x="1259281" y="2174003"/>
                  </a:cubicBezTo>
                  <a:cubicBezTo>
                    <a:pt x="1174023" y="2189387"/>
                    <a:pt x="1089196" y="2183133"/>
                    <a:pt x="1010337" y="2146471"/>
                  </a:cubicBezTo>
                  <a:cubicBezTo>
                    <a:pt x="878209" y="2085079"/>
                    <a:pt x="792879" y="1982713"/>
                    <a:pt x="764771" y="1838652"/>
                  </a:cubicBezTo>
                  <a:cubicBezTo>
                    <a:pt x="744644" y="1735710"/>
                    <a:pt x="758301" y="1634852"/>
                    <a:pt x="813079" y="1543916"/>
                  </a:cubicBezTo>
                  <a:cubicBezTo>
                    <a:pt x="877777" y="1436085"/>
                    <a:pt x="971230" y="1365996"/>
                    <a:pt x="1096745" y="1339829"/>
                  </a:cubicBezTo>
                  <a:cubicBezTo>
                    <a:pt x="1120450" y="1334887"/>
                    <a:pt x="1143817" y="1332011"/>
                    <a:pt x="1166877" y="1331103"/>
                  </a:cubicBezTo>
                  <a:close/>
                  <a:moveTo>
                    <a:pt x="166961" y="1036179"/>
                  </a:moveTo>
                  <a:cubicBezTo>
                    <a:pt x="260055" y="1036179"/>
                    <a:pt x="333595" y="1106556"/>
                    <a:pt x="334314" y="1207414"/>
                  </a:cubicBezTo>
                  <a:cubicBezTo>
                    <a:pt x="334817" y="1284261"/>
                    <a:pt x="266524" y="1372178"/>
                    <a:pt x="167896" y="1372753"/>
                  </a:cubicBezTo>
                  <a:cubicBezTo>
                    <a:pt x="79547" y="1373328"/>
                    <a:pt x="-5280" y="1298782"/>
                    <a:pt x="256" y="1202238"/>
                  </a:cubicBezTo>
                  <a:cubicBezTo>
                    <a:pt x="-1110" y="1107491"/>
                    <a:pt x="73868" y="1036179"/>
                    <a:pt x="166961" y="1036179"/>
                  </a:cubicBezTo>
                  <a:close/>
                  <a:moveTo>
                    <a:pt x="1188830" y="7"/>
                  </a:moveTo>
                  <a:cubicBezTo>
                    <a:pt x="1456862" y="950"/>
                    <a:pt x="1718090" y="92350"/>
                    <a:pt x="1929122" y="261240"/>
                  </a:cubicBezTo>
                  <a:cubicBezTo>
                    <a:pt x="2134934" y="425609"/>
                    <a:pt x="2280290" y="653735"/>
                    <a:pt x="2342328" y="909730"/>
                  </a:cubicBezTo>
                  <a:cubicBezTo>
                    <a:pt x="2363103" y="1000351"/>
                    <a:pt x="2373455" y="1093027"/>
                    <a:pt x="2373311" y="1185991"/>
                  </a:cubicBezTo>
                  <a:cubicBezTo>
                    <a:pt x="2374892" y="1456652"/>
                    <a:pt x="2281943" y="1719377"/>
                    <a:pt x="2110493" y="1928798"/>
                  </a:cubicBezTo>
                  <a:cubicBezTo>
                    <a:pt x="1866725" y="2233727"/>
                    <a:pt x="1488744" y="2399426"/>
                    <a:pt x="1099333" y="2372051"/>
                  </a:cubicBezTo>
                  <a:cubicBezTo>
                    <a:pt x="966271" y="2363497"/>
                    <a:pt x="836731" y="2334455"/>
                    <a:pt x="714955" y="2276801"/>
                  </a:cubicBezTo>
                  <a:cubicBezTo>
                    <a:pt x="648963" y="2245531"/>
                    <a:pt x="587428" y="2208294"/>
                    <a:pt x="536819" y="2154594"/>
                  </a:cubicBezTo>
                  <a:cubicBezTo>
                    <a:pt x="521076" y="2136687"/>
                    <a:pt x="508065" y="2116559"/>
                    <a:pt x="498144" y="2094856"/>
                  </a:cubicBezTo>
                  <a:cubicBezTo>
                    <a:pt x="495556" y="2089752"/>
                    <a:pt x="493040" y="2084433"/>
                    <a:pt x="496922" y="2079976"/>
                  </a:cubicBezTo>
                  <a:cubicBezTo>
                    <a:pt x="502026" y="2074152"/>
                    <a:pt x="506842" y="2080694"/>
                    <a:pt x="510580" y="2083067"/>
                  </a:cubicBezTo>
                  <a:cubicBezTo>
                    <a:pt x="593897" y="2135544"/>
                    <a:pt x="688140" y="2163508"/>
                    <a:pt x="778719" y="2198732"/>
                  </a:cubicBezTo>
                  <a:cubicBezTo>
                    <a:pt x="848736" y="2225978"/>
                    <a:pt x="923930" y="2238558"/>
                    <a:pt x="998764" y="2250347"/>
                  </a:cubicBezTo>
                  <a:cubicBezTo>
                    <a:pt x="1061233" y="2259908"/>
                    <a:pt x="1124566" y="2263114"/>
                    <a:pt x="1187683" y="2259908"/>
                  </a:cubicBezTo>
                  <a:cubicBezTo>
                    <a:pt x="1330953" y="2253438"/>
                    <a:pt x="1463512" y="2213469"/>
                    <a:pt x="1576805" y="2122245"/>
                  </a:cubicBezTo>
                  <a:cubicBezTo>
                    <a:pt x="1697863" y="2026527"/>
                    <a:pt x="1780892" y="1890863"/>
                    <a:pt x="1811085" y="1739520"/>
                  </a:cubicBezTo>
                  <a:cubicBezTo>
                    <a:pt x="1836892" y="1615443"/>
                    <a:pt x="1819208" y="1494170"/>
                    <a:pt x="1767234" y="1377929"/>
                  </a:cubicBezTo>
                  <a:cubicBezTo>
                    <a:pt x="1732296" y="1297430"/>
                    <a:pt x="1681401" y="1224846"/>
                    <a:pt x="1617637" y="1164569"/>
                  </a:cubicBezTo>
                  <a:cubicBezTo>
                    <a:pt x="1528497" y="1081396"/>
                    <a:pt x="1421746" y="1032513"/>
                    <a:pt x="1303204" y="1006418"/>
                  </a:cubicBezTo>
                  <a:cubicBezTo>
                    <a:pt x="1240591" y="992759"/>
                    <a:pt x="1177331" y="994485"/>
                    <a:pt x="1114358" y="996714"/>
                  </a:cubicBezTo>
                  <a:cubicBezTo>
                    <a:pt x="1067847" y="998367"/>
                    <a:pt x="1022343" y="1011594"/>
                    <a:pt x="977773" y="1024102"/>
                  </a:cubicBezTo>
                  <a:cubicBezTo>
                    <a:pt x="854846" y="1058320"/>
                    <a:pt x="781881" y="971984"/>
                    <a:pt x="779653" y="871127"/>
                  </a:cubicBezTo>
                  <a:cubicBezTo>
                    <a:pt x="777856" y="791117"/>
                    <a:pt x="826092" y="738209"/>
                    <a:pt x="898625" y="711610"/>
                  </a:cubicBezTo>
                  <a:cubicBezTo>
                    <a:pt x="965049" y="688190"/>
                    <a:pt x="1034060" y="673194"/>
                    <a:pt x="1104221" y="666968"/>
                  </a:cubicBezTo>
                  <a:cubicBezTo>
                    <a:pt x="1238290" y="652836"/>
                    <a:pt x="1373869" y="671670"/>
                    <a:pt x="1499024" y="721818"/>
                  </a:cubicBezTo>
                  <a:cubicBezTo>
                    <a:pt x="1588523" y="757187"/>
                    <a:pt x="1671049" y="808320"/>
                    <a:pt x="1742504" y="872780"/>
                  </a:cubicBezTo>
                  <a:cubicBezTo>
                    <a:pt x="1819783" y="941993"/>
                    <a:pt x="1882684" y="1025727"/>
                    <a:pt x="1927685" y="1119209"/>
                  </a:cubicBezTo>
                  <a:cubicBezTo>
                    <a:pt x="1964923" y="1197810"/>
                    <a:pt x="1990226" y="1281558"/>
                    <a:pt x="2002663" y="1367649"/>
                  </a:cubicBezTo>
                  <a:cubicBezTo>
                    <a:pt x="2012799" y="1435539"/>
                    <a:pt x="2015674" y="1504321"/>
                    <a:pt x="2011145" y="1572814"/>
                  </a:cubicBezTo>
                  <a:cubicBezTo>
                    <a:pt x="2006114" y="1653716"/>
                    <a:pt x="1986704" y="1733071"/>
                    <a:pt x="1953636" y="1807093"/>
                  </a:cubicBezTo>
                  <a:cubicBezTo>
                    <a:pt x="1908635" y="1911214"/>
                    <a:pt x="1843218" y="2005292"/>
                    <a:pt x="1761339" y="2083785"/>
                  </a:cubicBezTo>
                  <a:cubicBezTo>
                    <a:pt x="1749190" y="2095359"/>
                    <a:pt x="1736178" y="2106070"/>
                    <a:pt x="1723526" y="2117141"/>
                  </a:cubicBezTo>
                  <a:cubicBezTo>
                    <a:pt x="1716841" y="2126702"/>
                    <a:pt x="1700307" y="2126342"/>
                    <a:pt x="1696785" y="2147190"/>
                  </a:cubicBezTo>
                  <a:cubicBezTo>
                    <a:pt x="1707280" y="2133459"/>
                    <a:pt x="1721154" y="2132740"/>
                    <a:pt x="1727193" y="2121023"/>
                  </a:cubicBezTo>
                  <a:cubicBezTo>
                    <a:pt x="1773416" y="2097300"/>
                    <a:pt x="1811516" y="2062291"/>
                    <a:pt x="1847459" y="2026420"/>
                  </a:cubicBezTo>
                  <a:cubicBezTo>
                    <a:pt x="1899793" y="1975934"/>
                    <a:pt x="1946375" y="1919891"/>
                    <a:pt x="1986560" y="1859283"/>
                  </a:cubicBezTo>
                  <a:cubicBezTo>
                    <a:pt x="2060747" y="1745486"/>
                    <a:pt x="2110062" y="1617290"/>
                    <a:pt x="2131268" y="1483099"/>
                  </a:cubicBezTo>
                  <a:cubicBezTo>
                    <a:pt x="2142914" y="1409056"/>
                    <a:pt x="2145717" y="1333884"/>
                    <a:pt x="2139607" y="1259172"/>
                  </a:cubicBezTo>
                  <a:cubicBezTo>
                    <a:pt x="2126236" y="1078779"/>
                    <a:pt x="2059813" y="906380"/>
                    <a:pt x="1948676" y="763656"/>
                  </a:cubicBezTo>
                  <a:cubicBezTo>
                    <a:pt x="1854289" y="642024"/>
                    <a:pt x="1740204" y="544617"/>
                    <a:pt x="1599953" y="478841"/>
                  </a:cubicBezTo>
                  <a:cubicBezTo>
                    <a:pt x="1507219" y="434005"/>
                    <a:pt x="1407584" y="405128"/>
                    <a:pt x="1305217" y="393439"/>
                  </a:cubicBezTo>
                  <a:cubicBezTo>
                    <a:pt x="1261079" y="388767"/>
                    <a:pt x="1217084" y="381003"/>
                    <a:pt x="1172802" y="383375"/>
                  </a:cubicBezTo>
                  <a:cubicBezTo>
                    <a:pt x="1045346" y="390564"/>
                    <a:pt x="922060" y="414287"/>
                    <a:pt x="804454" y="467195"/>
                  </a:cubicBezTo>
                  <a:cubicBezTo>
                    <a:pt x="679874" y="523634"/>
                    <a:pt x="568162" y="604974"/>
                    <a:pt x="476146" y="706219"/>
                  </a:cubicBezTo>
                  <a:cubicBezTo>
                    <a:pt x="450411" y="733112"/>
                    <a:pt x="427192" y="762298"/>
                    <a:pt x="406776" y="793418"/>
                  </a:cubicBezTo>
                  <a:cubicBezTo>
                    <a:pt x="393190" y="816026"/>
                    <a:pt x="370545" y="831726"/>
                    <a:pt x="344594" y="836550"/>
                  </a:cubicBezTo>
                  <a:cubicBezTo>
                    <a:pt x="263578" y="853371"/>
                    <a:pt x="165380" y="825048"/>
                    <a:pt x="131593" y="748848"/>
                  </a:cubicBezTo>
                  <a:cubicBezTo>
                    <a:pt x="102839" y="683287"/>
                    <a:pt x="125699" y="627071"/>
                    <a:pt x="158335" y="571575"/>
                  </a:cubicBezTo>
                  <a:cubicBezTo>
                    <a:pt x="210238" y="482601"/>
                    <a:pt x="274864" y="401685"/>
                    <a:pt x="350129" y="331401"/>
                  </a:cubicBezTo>
                  <a:cubicBezTo>
                    <a:pt x="503176" y="189303"/>
                    <a:pt x="689507" y="87949"/>
                    <a:pt x="891940" y="36665"/>
                  </a:cubicBezTo>
                  <a:cubicBezTo>
                    <a:pt x="951678" y="21770"/>
                    <a:pt x="1012423" y="11246"/>
                    <a:pt x="1073669" y="5179"/>
                  </a:cubicBezTo>
                  <a:cubicBezTo>
                    <a:pt x="1112111" y="1584"/>
                    <a:pt x="1150540" y="-128"/>
                    <a:pt x="1188830" y="7"/>
                  </a:cubicBezTo>
                  <a:close/>
                </a:path>
              </a:pathLst>
            </a:custGeom>
            <a:solidFill>
              <a:srgbClr val="1C72F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07176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桌子, 照片, 棕色, 装满&#10;&#10;描述已自动生成">
            <a:extLst>
              <a:ext uri="{FF2B5EF4-FFF2-40B4-BE49-F238E27FC236}">
                <a16:creationId xmlns:a16="http://schemas.microsoft.com/office/drawing/2014/main" id="{C111C0B9-AD0E-F00F-5EE2-2E5CE6AC4654}"/>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4121504"/>
            <a:ext cx="3600022" cy="1746632"/>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蹦蹦</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出牌阶段限两次，你可以将一张红色牌置于一名角色的武将牌上，称为“蹦蹦”；若角色的武将牌上有蹦蹦，其出牌阶段结束后须依次移去所有蹦蹦，每次移除蹦蹦时选择一项：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弃置三张牌；</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受到来自你的一点火焰伤害。蹦蹦在可莉死亡后效果仍然生效。</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火花</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你每造成一点火焰伤害后，你摸一张牌，且直到结束阶段你对该目标角色出牌没有距离限制。</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2121735"/>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可莉</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逃跑的太阳</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EC0A0309-7720-EAC5-A716-B1CF48037268}"/>
              </a:ext>
            </a:extLst>
          </p:cNvPr>
          <p:cNvGrpSpPr/>
          <p:nvPr/>
        </p:nvGrpSpPr>
        <p:grpSpPr>
          <a:xfrm>
            <a:off x="77076" y="96309"/>
            <a:ext cx="709896" cy="725322"/>
            <a:chOff x="2795049" y="3426309"/>
            <a:chExt cx="709896" cy="725322"/>
          </a:xfrm>
        </p:grpSpPr>
        <p:sp>
          <p:nvSpPr>
            <p:cNvPr id="5" name="2级件：*蒙德神之眼底框">
              <a:extLst>
                <a:ext uri="{FF2B5EF4-FFF2-40B4-BE49-F238E27FC236}">
                  <a16:creationId xmlns:a16="http://schemas.microsoft.com/office/drawing/2014/main" id="{E3A0599F-9CE0-D343-A324-19C15E33D5B2}"/>
                </a:ext>
              </a:extLst>
            </p:cNvPr>
            <p:cNvSpPr>
              <a:spLocks noChangeAspect="1"/>
            </p:cNvSpPr>
            <p:nvPr/>
          </p:nvSpPr>
          <p:spPr>
            <a:xfrm>
              <a:off x="27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椭圆 5">
              <a:extLst>
                <a:ext uri="{FF2B5EF4-FFF2-40B4-BE49-F238E27FC236}">
                  <a16:creationId xmlns:a16="http://schemas.microsoft.com/office/drawing/2014/main" id="{8595A281-6786-4FC1-FBAF-343C7D824FA2}"/>
                </a:ext>
              </a:extLst>
            </p:cNvPr>
            <p:cNvSpPr>
              <a:spLocks noChangeAspect="1"/>
            </p:cNvSpPr>
            <p:nvPr/>
          </p:nvSpPr>
          <p:spPr>
            <a:xfrm>
              <a:off x="2951999" y="357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椭圆 6">
              <a:extLst>
                <a:ext uri="{FF2B5EF4-FFF2-40B4-BE49-F238E27FC236}">
                  <a16:creationId xmlns:a16="http://schemas.microsoft.com/office/drawing/2014/main" id="{C09EF343-2DD8-3BC8-6AEF-ECDDB7D2A8A4}"/>
                </a:ext>
              </a:extLst>
            </p:cNvPr>
            <p:cNvSpPr>
              <a:spLocks noChangeAspect="1"/>
            </p:cNvSpPr>
            <p:nvPr/>
          </p:nvSpPr>
          <p:spPr>
            <a:xfrm>
              <a:off x="29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A1F0AF10-99BB-CC9F-6C77-DA52B78841EB}"/>
                </a:ext>
              </a:extLst>
            </p:cNvPr>
            <p:cNvSpPr>
              <a:spLocks noChangeAspect="1"/>
            </p:cNvSpPr>
            <p:nvPr/>
          </p:nvSpPr>
          <p:spPr>
            <a:xfrm>
              <a:off x="3016023" y="360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777129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descr="卡通人物&#10;&#10;描述已自动生成">
            <a:extLst>
              <a:ext uri="{FF2B5EF4-FFF2-40B4-BE49-F238E27FC236}">
                <a16:creationId xmlns:a16="http://schemas.microsoft.com/office/drawing/2014/main" id="{14A43696-0F1C-0718-3D58-5BA498311082}"/>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4606252"/>
            <a:ext cx="3600022" cy="1261884"/>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风压</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你使用的杀被闪响应或你使用闪响应杀后，你可以弃置任意张牌，之后弃置对方等量的牌。</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风引</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出牌阶段，你可以令你与一名其他角色分配共计最多三点体力回复，并各摸两张牌。</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1655261"/>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琴</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蒲公英骑士</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27" name="组合 26">
            <a:extLst>
              <a:ext uri="{FF2B5EF4-FFF2-40B4-BE49-F238E27FC236}">
                <a16:creationId xmlns:a16="http://schemas.microsoft.com/office/drawing/2014/main" id="{EEA4187B-458D-0CAD-85A8-61680D6FAB7E}"/>
              </a:ext>
            </a:extLst>
          </p:cNvPr>
          <p:cNvGrpSpPr/>
          <p:nvPr/>
        </p:nvGrpSpPr>
        <p:grpSpPr>
          <a:xfrm>
            <a:off x="77076" y="96309"/>
            <a:ext cx="709896" cy="725322"/>
            <a:chOff x="995049" y="3426309"/>
            <a:chExt cx="709896" cy="725322"/>
          </a:xfrm>
        </p:grpSpPr>
        <p:sp>
          <p:nvSpPr>
            <p:cNvPr id="29" name="2级件：*蒙德神之眼底框">
              <a:extLst>
                <a:ext uri="{FF2B5EF4-FFF2-40B4-BE49-F238E27FC236}">
                  <a16:creationId xmlns:a16="http://schemas.microsoft.com/office/drawing/2014/main" id="{248D7AAC-BE6E-D0D4-DB28-5F0A03FABA5B}"/>
                </a:ext>
              </a:extLst>
            </p:cNvPr>
            <p:cNvSpPr>
              <a:spLocks noChangeAspect="1"/>
            </p:cNvSpPr>
            <p:nvPr/>
          </p:nvSpPr>
          <p:spPr>
            <a:xfrm>
              <a:off x="9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0" name="椭圆 29">
              <a:extLst>
                <a:ext uri="{FF2B5EF4-FFF2-40B4-BE49-F238E27FC236}">
                  <a16:creationId xmlns:a16="http://schemas.microsoft.com/office/drawing/2014/main" id="{885F5D7E-3049-B5FC-C10C-DC4603D06366}"/>
                </a:ext>
              </a:extLst>
            </p:cNvPr>
            <p:cNvSpPr>
              <a:spLocks noChangeAspect="1"/>
            </p:cNvSpPr>
            <p:nvPr/>
          </p:nvSpPr>
          <p:spPr>
            <a:xfrm>
              <a:off x="1151999" y="357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1" name="椭圆 30">
              <a:extLst>
                <a:ext uri="{FF2B5EF4-FFF2-40B4-BE49-F238E27FC236}">
                  <a16:creationId xmlns:a16="http://schemas.microsoft.com/office/drawing/2014/main" id="{15044756-F6CB-9BC5-F6D4-D87E0B3FA896}"/>
                </a:ext>
              </a:extLst>
            </p:cNvPr>
            <p:cNvSpPr>
              <a:spLocks noChangeAspect="1"/>
            </p:cNvSpPr>
            <p:nvPr/>
          </p:nvSpPr>
          <p:spPr>
            <a:xfrm>
              <a:off x="11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2" name="任意多边形: 形状 31">
              <a:extLst>
                <a:ext uri="{FF2B5EF4-FFF2-40B4-BE49-F238E27FC236}">
                  <a16:creationId xmlns:a16="http://schemas.microsoft.com/office/drawing/2014/main" id="{243C5AF4-F5B7-99C2-3505-B1B2AB363642}"/>
                </a:ext>
              </a:extLst>
            </p:cNvPr>
            <p:cNvSpPr>
              <a:spLocks noChangeAspect="1"/>
            </p:cNvSpPr>
            <p:nvPr/>
          </p:nvSpPr>
          <p:spPr>
            <a:xfrm>
              <a:off x="1190608" y="361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4166964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descr="图片包含 桌子, 室内, 蛋糕, 装饰&#10;&#10;描述已自动生成">
            <a:extLst>
              <a:ext uri="{FF2B5EF4-FFF2-40B4-BE49-F238E27FC236}">
                <a16:creationId xmlns:a16="http://schemas.microsoft.com/office/drawing/2014/main" id="{11505253-FE92-51D7-5DD1-C6604F587DD6}"/>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天歌</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出牌阶段限一次，你可以横置或重置任意名角色。结束阶段，你可以令至多两名处于横置状态的角色执行一项：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流失一点体力；</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摸两张牌；</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回复一点体力。</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风诗</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结束阶段，从你上回合结束后至你本回合出牌阶段结束期间，若有角色造成过元素伤害，则你可以对一名与你距离小于</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的角色造成一点有角色受到过的元素伤害。</a:t>
            </a:r>
            <a:endParaRPr lang="en-US" altLang="zh-CN" sz="1050" dirty="0">
              <a:latin typeface="MiSans" panose="00000500000000000000" pitchFamily="2" charset="-122"/>
              <a:ea typeface="MiSans" panose="00000500000000000000" pitchFamily="2" charset="-122"/>
            </a:endParaRP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温迪</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风色诗人</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42429FF9-9F09-D4F2-FAE0-47D1075CC1E0}"/>
              </a:ext>
            </a:extLst>
          </p:cNvPr>
          <p:cNvGrpSpPr/>
          <p:nvPr/>
        </p:nvGrpSpPr>
        <p:grpSpPr>
          <a:xfrm>
            <a:off x="77076" y="96309"/>
            <a:ext cx="709896" cy="725322"/>
            <a:chOff x="995049" y="3426309"/>
            <a:chExt cx="709896" cy="725322"/>
          </a:xfrm>
        </p:grpSpPr>
        <p:sp>
          <p:nvSpPr>
            <p:cNvPr id="18" name="2级件：*蒙德神之眼底框">
              <a:extLst>
                <a:ext uri="{FF2B5EF4-FFF2-40B4-BE49-F238E27FC236}">
                  <a16:creationId xmlns:a16="http://schemas.microsoft.com/office/drawing/2014/main" id="{9953DDA3-E768-C289-699A-5EE679E13CAA}"/>
                </a:ext>
              </a:extLst>
            </p:cNvPr>
            <p:cNvSpPr>
              <a:spLocks noChangeAspect="1"/>
            </p:cNvSpPr>
            <p:nvPr/>
          </p:nvSpPr>
          <p:spPr>
            <a:xfrm>
              <a:off x="9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椭圆 18">
              <a:extLst>
                <a:ext uri="{FF2B5EF4-FFF2-40B4-BE49-F238E27FC236}">
                  <a16:creationId xmlns:a16="http://schemas.microsoft.com/office/drawing/2014/main" id="{F57C4D0E-7B99-DE8A-C760-12E4FE5E7230}"/>
                </a:ext>
              </a:extLst>
            </p:cNvPr>
            <p:cNvSpPr>
              <a:spLocks noChangeAspect="1"/>
            </p:cNvSpPr>
            <p:nvPr/>
          </p:nvSpPr>
          <p:spPr>
            <a:xfrm>
              <a:off x="1151999" y="357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椭圆 19">
              <a:extLst>
                <a:ext uri="{FF2B5EF4-FFF2-40B4-BE49-F238E27FC236}">
                  <a16:creationId xmlns:a16="http://schemas.microsoft.com/office/drawing/2014/main" id="{82623A1C-7DA8-852F-BD94-9DCE43892FF7}"/>
                </a:ext>
              </a:extLst>
            </p:cNvPr>
            <p:cNvSpPr>
              <a:spLocks noChangeAspect="1"/>
            </p:cNvSpPr>
            <p:nvPr/>
          </p:nvSpPr>
          <p:spPr>
            <a:xfrm>
              <a:off x="11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任意多边形: 形状 20">
              <a:extLst>
                <a:ext uri="{FF2B5EF4-FFF2-40B4-BE49-F238E27FC236}">
                  <a16:creationId xmlns:a16="http://schemas.microsoft.com/office/drawing/2014/main" id="{8AA60ECB-D292-1AA5-A30A-A8451591DC45}"/>
                </a:ext>
              </a:extLst>
            </p:cNvPr>
            <p:cNvSpPr>
              <a:spLocks noChangeAspect="1"/>
            </p:cNvSpPr>
            <p:nvPr/>
          </p:nvSpPr>
          <p:spPr>
            <a:xfrm>
              <a:off x="1190608" y="361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295071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descr="图片包含 桌子, 蛋糕, 大, 生日&#10;&#10;描述已自动生成">
            <a:extLst>
              <a:ext uri="{FF2B5EF4-FFF2-40B4-BE49-F238E27FC236}">
                <a16:creationId xmlns:a16="http://schemas.microsoft.com/office/drawing/2014/main" id="{6D2FF16D-ED25-BB14-F3DB-F6F9A11760CA}"/>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3859894"/>
            <a:ext cx="3600022" cy="2008242"/>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风轮</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每轮限两次，你可以流失一点体力视为使用一张不为桃的基本牌或铁索连环；你每发动一次此技能，本回合你与其他角色的距离</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降魔</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你使用指定超过一个目标的非虚拟牌或击杀一名角色时，“风轮”本轮的使用次数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傩舞</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你每击杀一名角色，回复三点体力并摸（</a:t>
            </a:r>
            <a:r>
              <a:rPr lang="en-US" altLang="zh-CN" sz="1050" dirty="0">
                <a:latin typeface="MiSans" panose="00000500000000000000" pitchFamily="2" charset="-122"/>
                <a:ea typeface="MiSans" panose="00000500000000000000" pitchFamily="2" charset="-122"/>
              </a:rPr>
              <a:t>X+2</a:t>
            </a:r>
            <a:r>
              <a:rPr lang="zh-CN" altLang="en-US" sz="1050" dirty="0">
                <a:latin typeface="MiSans" panose="00000500000000000000" pitchFamily="2" charset="-122"/>
                <a:ea typeface="MiSans" panose="00000500000000000000" pitchFamily="2" charset="-122"/>
              </a:rPr>
              <a:t>）张牌，之后流失</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点体力（</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为此效果发动次数）。</a:t>
            </a: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1472519"/>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魈</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护法夜叉</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BF423805-FBAA-76A7-111C-234EC45A64C4}"/>
              </a:ext>
            </a:extLst>
          </p:cNvPr>
          <p:cNvGrpSpPr/>
          <p:nvPr/>
        </p:nvGrpSpPr>
        <p:grpSpPr>
          <a:xfrm>
            <a:off x="80116" y="89091"/>
            <a:ext cx="703817" cy="703817"/>
            <a:chOff x="998088" y="5957091"/>
            <a:chExt cx="703817" cy="703817"/>
          </a:xfrm>
        </p:grpSpPr>
        <p:grpSp>
          <p:nvGrpSpPr>
            <p:cNvPr id="19" name="2级件：*璃月神之眼底框">
              <a:extLst>
                <a:ext uri="{FF2B5EF4-FFF2-40B4-BE49-F238E27FC236}">
                  <a16:creationId xmlns:a16="http://schemas.microsoft.com/office/drawing/2014/main" id="{C85250D2-0EB7-949D-3C76-12B74FCA4831}"/>
                </a:ext>
              </a:extLst>
            </p:cNvPr>
            <p:cNvGrpSpPr>
              <a:grpSpLocks noChangeAspect="1"/>
            </p:cNvGrpSpPr>
            <p:nvPr/>
          </p:nvGrpSpPr>
          <p:grpSpPr>
            <a:xfrm>
              <a:off x="9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3" name="任意多边形: 形状 22">
                <a:extLst>
                  <a:ext uri="{FF2B5EF4-FFF2-40B4-BE49-F238E27FC236}">
                    <a16:creationId xmlns:a16="http://schemas.microsoft.com/office/drawing/2014/main" id="{C12FD369-9776-54B7-E440-D5A76BFE4109}"/>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4" name="任意多边形: 形状 23">
                <a:extLst>
                  <a:ext uri="{FF2B5EF4-FFF2-40B4-BE49-F238E27FC236}">
                    <a16:creationId xmlns:a16="http://schemas.microsoft.com/office/drawing/2014/main" id="{124378D6-BCEC-802A-C5D6-C4F90D3A28DA}"/>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0" name="任意多边形: 形状 19">
              <a:extLst>
                <a:ext uri="{FF2B5EF4-FFF2-40B4-BE49-F238E27FC236}">
                  <a16:creationId xmlns:a16="http://schemas.microsoft.com/office/drawing/2014/main" id="{6AD06D36-BCD6-23B2-6E44-7ADE82848F83}"/>
                </a:ext>
              </a:extLst>
            </p:cNvPr>
            <p:cNvSpPr>
              <a:spLocks noChangeAspect="1"/>
            </p:cNvSpPr>
            <p:nvPr/>
          </p:nvSpPr>
          <p:spPr>
            <a:xfrm>
              <a:off x="10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任意多边形: 形状 20">
              <a:extLst>
                <a:ext uri="{FF2B5EF4-FFF2-40B4-BE49-F238E27FC236}">
                  <a16:creationId xmlns:a16="http://schemas.microsoft.com/office/drawing/2014/main" id="{62F8D806-4852-5E72-7670-0BB9D7349C41}"/>
                </a:ext>
              </a:extLst>
            </p:cNvPr>
            <p:cNvSpPr>
              <a:spLocks noChangeAspect="1"/>
            </p:cNvSpPr>
            <p:nvPr/>
          </p:nvSpPr>
          <p:spPr>
            <a:xfrm>
              <a:off x="10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2" name="任意多边形: 形状 21">
              <a:extLst>
                <a:ext uri="{FF2B5EF4-FFF2-40B4-BE49-F238E27FC236}">
                  <a16:creationId xmlns:a16="http://schemas.microsoft.com/office/drawing/2014/main" id="{F6310D35-DADF-88D1-F2C7-157ED30DB38E}"/>
                </a:ext>
              </a:extLst>
            </p:cNvPr>
            <p:cNvSpPr>
              <a:spLocks noChangeAspect="1"/>
            </p:cNvSpPr>
            <p:nvPr/>
          </p:nvSpPr>
          <p:spPr>
            <a:xfrm>
              <a:off x="1191633" y="617200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0681573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卡通人物&#10;&#10;描述已自动生成">
            <a:extLst>
              <a:ext uri="{FF2B5EF4-FFF2-40B4-BE49-F238E27FC236}">
                <a16:creationId xmlns:a16="http://schemas.microsoft.com/office/drawing/2014/main" id="{721EB173-7D23-1B75-C8D8-C9602DD50A4E}"/>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25" y="3536729"/>
            <a:ext cx="3600022" cy="2331407"/>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我流</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准备阶段，你可以弃一张牌选择并至多两个角色，本回合内你计算与其的距离视为</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，且直到你的下回合开始，其计算与你的距离</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千振</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记录你造成过伤害的属性。结束阶段，你可以：使未横置的“我流”选择的角色横置，并选择其中一名角色，视为对其使用一张任意元素伤害的杀。每当场上有其他角色造成元素伤害时，若你造成过相同属性的伤害，则你可以弃置一张牌，令此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落枫</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限定技，锁定技，</a:t>
            </a:r>
            <a:r>
              <a:rPr lang="zh-CN" altLang="en-US" sz="1050" dirty="0">
                <a:latin typeface="MiSans" panose="00000500000000000000" pitchFamily="2" charset="-122"/>
                <a:ea typeface="MiSans" panose="00000500000000000000" pitchFamily="2" charset="-122"/>
              </a:rPr>
              <a:t>受到不小于</a:t>
            </a:r>
            <a:r>
              <a:rPr lang="en-US" altLang="zh-CN" sz="1050" dirty="0">
                <a:latin typeface="MiSans" panose="00000500000000000000" pitchFamily="2" charset="-122"/>
                <a:ea typeface="MiSans" panose="00000500000000000000" pitchFamily="2" charset="-122"/>
              </a:rPr>
              <a:t>4</a:t>
            </a:r>
            <a:r>
              <a:rPr lang="zh-CN" altLang="en-US" sz="1050" dirty="0">
                <a:latin typeface="MiSans" panose="00000500000000000000" pitchFamily="2" charset="-122"/>
                <a:ea typeface="MiSans" panose="00000500000000000000" pitchFamily="2" charset="-122"/>
              </a:rPr>
              <a:t>点的雷元素伤害时，取消之。</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305468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枫原万叶</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红叶逐荒波</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3CB79005-8280-43DD-740E-DD8E1AA8F851}"/>
              </a:ext>
            </a:extLst>
          </p:cNvPr>
          <p:cNvGrpSpPr/>
          <p:nvPr/>
        </p:nvGrpSpPr>
        <p:grpSpPr>
          <a:xfrm>
            <a:off x="102249" y="21707"/>
            <a:ext cx="662726" cy="775057"/>
            <a:chOff x="1020222" y="1191707"/>
            <a:chExt cx="662726" cy="775057"/>
          </a:xfrm>
        </p:grpSpPr>
        <p:grpSp>
          <p:nvGrpSpPr>
            <p:cNvPr id="18" name="2级件：*稻妻神之眼底框">
              <a:extLst>
                <a:ext uri="{FF2B5EF4-FFF2-40B4-BE49-F238E27FC236}">
                  <a16:creationId xmlns:a16="http://schemas.microsoft.com/office/drawing/2014/main" id="{3600C1AC-73BE-02A2-74F9-1B1F7937C320}"/>
                </a:ext>
              </a:extLst>
            </p:cNvPr>
            <p:cNvGrpSpPr>
              <a:grpSpLocks noChangeAspect="1"/>
            </p:cNvGrpSpPr>
            <p:nvPr/>
          </p:nvGrpSpPr>
          <p:grpSpPr>
            <a:xfrm>
              <a:off x="10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2" name="任意多边形: 形状 21">
                <a:extLst>
                  <a:ext uri="{FF2B5EF4-FFF2-40B4-BE49-F238E27FC236}">
                    <a16:creationId xmlns:a16="http://schemas.microsoft.com/office/drawing/2014/main" id="{B37FD1B8-0999-F22F-BA99-BBC646152374}"/>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38D7DE88-4D9F-BB85-B05C-1943621C531B}"/>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6485DD84-CDB3-2090-47C7-F9B9B7684BC4}"/>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47D894CC-C9B4-FFCE-F3E1-F993F280E39F}"/>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704BC512-5243-4FE3-DD60-25E3A54ABEE9}"/>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a:extLst>
                  <a:ext uri="{FF2B5EF4-FFF2-40B4-BE49-F238E27FC236}">
                    <a16:creationId xmlns:a16="http://schemas.microsoft.com/office/drawing/2014/main" id="{CD9018CF-5D11-29F7-5E96-739D3A6EBAA6}"/>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8" name="组合 27">
                <a:extLst>
                  <a:ext uri="{FF2B5EF4-FFF2-40B4-BE49-F238E27FC236}">
                    <a16:creationId xmlns:a16="http://schemas.microsoft.com/office/drawing/2014/main" id="{ADE4D871-5F36-AC5B-2DC7-B7FAEC136D32}"/>
                  </a:ext>
                </a:extLst>
              </p:cNvPr>
              <p:cNvGrpSpPr/>
              <p:nvPr/>
            </p:nvGrpSpPr>
            <p:grpSpPr>
              <a:xfrm>
                <a:off x="130605" y="569685"/>
                <a:ext cx="592215" cy="340167"/>
                <a:chOff x="1411426" y="3479844"/>
                <a:chExt cx="2094016" cy="1202801"/>
              </a:xfrm>
              <a:grpFill/>
            </p:grpSpPr>
            <p:sp>
              <p:nvSpPr>
                <p:cNvPr id="30" name="任意多边形: 形状 29">
                  <a:extLst>
                    <a:ext uri="{FF2B5EF4-FFF2-40B4-BE49-F238E27FC236}">
                      <a16:creationId xmlns:a16="http://schemas.microsoft.com/office/drawing/2014/main" id="{66D78E6F-CFC3-F110-F8D2-B9C4B04A3D8A}"/>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1" name="任意多边形: 形状 30">
                  <a:extLst>
                    <a:ext uri="{FF2B5EF4-FFF2-40B4-BE49-F238E27FC236}">
                      <a16:creationId xmlns:a16="http://schemas.microsoft.com/office/drawing/2014/main" id="{16A7AA83-17D3-73BB-9D18-17ACE1E7A27C}"/>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9" name="椭圆 28">
                <a:extLst>
                  <a:ext uri="{FF2B5EF4-FFF2-40B4-BE49-F238E27FC236}">
                    <a16:creationId xmlns:a16="http://schemas.microsoft.com/office/drawing/2014/main" id="{578DA72B-1986-7EDD-847C-9766931F6B1E}"/>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9" name="椭圆 18">
              <a:extLst>
                <a:ext uri="{FF2B5EF4-FFF2-40B4-BE49-F238E27FC236}">
                  <a16:creationId xmlns:a16="http://schemas.microsoft.com/office/drawing/2014/main" id="{9B3598D0-0ED0-0AA3-BDD7-013676DA40A6}"/>
                </a:ext>
              </a:extLst>
            </p:cNvPr>
            <p:cNvSpPr>
              <a:spLocks noChangeAspect="1"/>
            </p:cNvSpPr>
            <p:nvPr/>
          </p:nvSpPr>
          <p:spPr>
            <a:xfrm>
              <a:off x="1151999" y="141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椭圆 19">
              <a:extLst>
                <a:ext uri="{FF2B5EF4-FFF2-40B4-BE49-F238E27FC236}">
                  <a16:creationId xmlns:a16="http://schemas.microsoft.com/office/drawing/2014/main" id="{8902FAC0-0F41-C38C-1A70-7ADD7C251928}"/>
                </a:ext>
              </a:extLst>
            </p:cNvPr>
            <p:cNvSpPr>
              <a:spLocks noChangeAspect="1"/>
            </p:cNvSpPr>
            <p:nvPr/>
          </p:nvSpPr>
          <p:spPr>
            <a:xfrm>
              <a:off x="11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任意多边形: 形状 20">
              <a:extLst>
                <a:ext uri="{FF2B5EF4-FFF2-40B4-BE49-F238E27FC236}">
                  <a16:creationId xmlns:a16="http://schemas.microsoft.com/office/drawing/2014/main" id="{2507CA7A-79AB-1EF7-BB88-A7460F4265EF}"/>
                </a:ext>
              </a:extLst>
            </p:cNvPr>
            <p:cNvSpPr>
              <a:spLocks noChangeAspect="1"/>
            </p:cNvSpPr>
            <p:nvPr/>
          </p:nvSpPr>
          <p:spPr>
            <a:xfrm>
              <a:off x="1190608" y="145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819694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descr="卡通人物&#10;&#10;中度可信度描述已自动生成">
            <a:extLst>
              <a:ext uri="{FF2B5EF4-FFF2-40B4-BE49-F238E27FC236}">
                <a16:creationId xmlns:a16="http://schemas.microsoft.com/office/drawing/2014/main" id="{E0E6E023-CF96-70E0-6F56-312BEB4A653A}"/>
              </a:ext>
            </a:extLst>
          </p:cNvPr>
          <p:cNvPicPr>
            <a:picLocks noChangeAspect="1"/>
          </p:cNvPicPr>
          <p:nvPr/>
        </p:nvPicPr>
        <p:blipFill>
          <a:blip r:embed="rId2">
            <a:extLst>
              <a:ext uri="{28A0092B-C50C-407E-A947-70E740481C1C}">
                <a14:useLocalDpi xmlns:a14="http://schemas.microsoft.com/office/drawing/2010/main" val="0"/>
              </a:ext>
            </a:extLst>
          </a:blip>
          <a:srcRect b="19000"/>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3698311"/>
            <a:ext cx="3600022" cy="2169825"/>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梦迹</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你的红桃和黑桃非判定牌均视为无色。</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浪客</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一名角色使用无色牌之后，你可以令其摸一张牌，若该角色不为你，你可以摸一张牌。每种牌名限一次，每当一名角色成为基本牌或非延时类锦囊牌的目标时，你可以弃置一张与此牌类别相同的牌，令此牌无效。</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浮倾</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出牌阶段，摸两张牌并选择一名角色，重置其技能存在的“每种牌名”或“每名角色”限制效果，之后流失</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点体力。</a:t>
            </a:r>
            <a:endParaRPr lang="en-US" altLang="zh-CN" sz="1050" dirty="0">
              <a:latin typeface="MiSans" panose="00000500000000000000" pitchFamily="2" charset="-122"/>
              <a:ea typeface="MiSans" panose="00000500000000000000" pitchFamily="2" charset="-122"/>
            </a:endParaRP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2405467"/>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流浪者</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久世浮倾</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8" name="组合 17">
            <a:extLst>
              <a:ext uri="{FF2B5EF4-FFF2-40B4-BE49-F238E27FC236}">
                <a16:creationId xmlns:a16="http://schemas.microsoft.com/office/drawing/2014/main" id="{C245990B-3126-32CE-637E-00B8F6D364F9}"/>
              </a:ext>
            </a:extLst>
          </p:cNvPr>
          <p:cNvGrpSpPr/>
          <p:nvPr/>
        </p:nvGrpSpPr>
        <p:grpSpPr>
          <a:xfrm>
            <a:off x="123868" y="82833"/>
            <a:ext cx="616309" cy="700454"/>
            <a:chOff x="1041842" y="172833"/>
            <a:chExt cx="616309" cy="700454"/>
          </a:xfrm>
        </p:grpSpPr>
        <p:grpSp>
          <p:nvGrpSpPr>
            <p:cNvPr id="19" name="2级件：*须弥神之眼底框">
              <a:extLst>
                <a:ext uri="{FF2B5EF4-FFF2-40B4-BE49-F238E27FC236}">
                  <a16:creationId xmlns:a16="http://schemas.microsoft.com/office/drawing/2014/main" id="{99D4E8D2-51FE-7C88-6A36-A0EAF019E5FA}"/>
                </a:ext>
              </a:extLst>
            </p:cNvPr>
            <p:cNvGrpSpPr/>
            <p:nvPr/>
          </p:nvGrpSpPr>
          <p:grpSpPr>
            <a:xfrm>
              <a:off x="1041842"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23" name="任意多边形: 形状 22">
                <a:extLst>
                  <a:ext uri="{FF2B5EF4-FFF2-40B4-BE49-F238E27FC236}">
                    <a16:creationId xmlns:a16="http://schemas.microsoft.com/office/drawing/2014/main" id="{54AB50A6-C32D-A0F1-0036-5FD53082D04D}"/>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椭圆 23">
                <a:extLst>
                  <a:ext uri="{FF2B5EF4-FFF2-40B4-BE49-F238E27FC236}">
                    <a16:creationId xmlns:a16="http://schemas.microsoft.com/office/drawing/2014/main" id="{0B7D50BB-A5DA-058B-C868-B1118BEBD0F9}"/>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0" name="椭圆 19">
              <a:extLst>
                <a:ext uri="{FF2B5EF4-FFF2-40B4-BE49-F238E27FC236}">
                  <a16:creationId xmlns:a16="http://schemas.microsoft.com/office/drawing/2014/main" id="{DB0E6679-2040-6868-AACD-8AEEBCCEEBB5}"/>
                </a:ext>
              </a:extLst>
            </p:cNvPr>
            <p:cNvSpPr>
              <a:spLocks noChangeAspect="1"/>
            </p:cNvSpPr>
            <p:nvPr/>
          </p:nvSpPr>
          <p:spPr>
            <a:xfrm>
              <a:off x="1152000" y="33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椭圆 20">
              <a:extLst>
                <a:ext uri="{FF2B5EF4-FFF2-40B4-BE49-F238E27FC236}">
                  <a16:creationId xmlns:a16="http://schemas.microsoft.com/office/drawing/2014/main" id="{2051CF6E-4CDE-0355-B816-77A1F4A40220}"/>
                </a:ext>
              </a:extLst>
            </p:cNvPr>
            <p:cNvSpPr>
              <a:spLocks noChangeAspect="1"/>
            </p:cNvSpPr>
            <p:nvPr/>
          </p:nvSpPr>
          <p:spPr>
            <a:xfrm>
              <a:off x="1152000"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2" name="任意多边形: 形状 21">
              <a:extLst>
                <a:ext uri="{FF2B5EF4-FFF2-40B4-BE49-F238E27FC236}">
                  <a16:creationId xmlns:a16="http://schemas.microsoft.com/office/drawing/2014/main" id="{09C75160-54C6-247D-E5CB-9CE3AE95F7F1}"/>
                </a:ext>
              </a:extLst>
            </p:cNvPr>
            <p:cNvSpPr>
              <a:spLocks noChangeAspect="1"/>
            </p:cNvSpPr>
            <p:nvPr/>
          </p:nvSpPr>
          <p:spPr>
            <a:xfrm>
              <a:off x="1190608" y="37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2776044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女人穿着裙子&#10;&#10;低可信度描述已自动生成">
            <a:extLst>
              <a:ext uri="{FF2B5EF4-FFF2-40B4-BE49-F238E27FC236}">
                <a16:creationId xmlns:a16="http://schemas.microsoft.com/office/drawing/2014/main" id="{EFDAD477-8F54-2A29-CF01-58E89BCE9A7F}"/>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3475173"/>
            <a:ext cx="3600022" cy="2392963"/>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柒伍</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出牌阶段限一次，你可以弃置一张牌并进行一次判定，若判定结果为：♠，令一名角色下次造成的元素伤害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r>
              <a:rPr lang="zh-CN" altLang="en-US" sz="1050" dirty="0">
                <a:solidFill>
                  <a:srgbClr val="FF0000"/>
                </a:solidFill>
                <a:latin typeface="MiSans" panose="00000500000000000000" pitchFamily="2" charset="-122"/>
                <a:ea typeface="MiSans" panose="00000500000000000000" pitchFamily="2" charset="-122"/>
              </a:rPr>
              <a:t>♥</a:t>
            </a:r>
            <a:r>
              <a:rPr lang="zh-CN" altLang="en-US" sz="1050" dirty="0">
                <a:latin typeface="MiSans" panose="00000500000000000000" pitchFamily="2" charset="-122"/>
                <a:ea typeface="MiSans" panose="00000500000000000000" pitchFamily="2" charset="-122"/>
              </a:rPr>
              <a:t>，令一名角色摸两张牌；♣，令一名其他角色进行一次判定：若为红，跳过下次摸牌阶段，若为黑，跳过下次出牌阶段和弃牌阶段。</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风眼</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的♣牌可以当做铁索连环使用或重铸，你的铁索连环可以指定至多三个目标。结束阶段，若你于本回合造成或受到过元素伤害，则你可以对一名角色造成一点与你造成或受到元素伤害类型相同的伤害；若你于本回合受到或造成过多于一种的元素伤害，则选择其中一种伤害类型作为此技能的伤害类型。</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砂糖</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无害甜度</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CF0A9702-44C9-8894-1E45-61CD938D83DE}"/>
              </a:ext>
            </a:extLst>
          </p:cNvPr>
          <p:cNvGrpSpPr/>
          <p:nvPr/>
        </p:nvGrpSpPr>
        <p:grpSpPr>
          <a:xfrm>
            <a:off x="77076" y="96309"/>
            <a:ext cx="709896" cy="725322"/>
            <a:chOff x="995049" y="3426309"/>
            <a:chExt cx="709896" cy="725322"/>
          </a:xfrm>
        </p:grpSpPr>
        <p:sp>
          <p:nvSpPr>
            <p:cNvPr id="14" name="2级件：*蒙德神之眼底框">
              <a:extLst>
                <a:ext uri="{FF2B5EF4-FFF2-40B4-BE49-F238E27FC236}">
                  <a16:creationId xmlns:a16="http://schemas.microsoft.com/office/drawing/2014/main" id="{9ECCEBB9-76A5-1611-5BB9-AC974D075910}"/>
                </a:ext>
              </a:extLst>
            </p:cNvPr>
            <p:cNvSpPr>
              <a:spLocks noChangeAspect="1"/>
            </p:cNvSpPr>
            <p:nvPr/>
          </p:nvSpPr>
          <p:spPr>
            <a:xfrm>
              <a:off x="9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椭圆 17">
              <a:extLst>
                <a:ext uri="{FF2B5EF4-FFF2-40B4-BE49-F238E27FC236}">
                  <a16:creationId xmlns:a16="http://schemas.microsoft.com/office/drawing/2014/main" id="{750B0C39-8C28-B1A9-755E-B384B7C32BA3}"/>
                </a:ext>
              </a:extLst>
            </p:cNvPr>
            <p:cNvSpPr>
              <a:spLocks noChangeAspect="1"/>
            </p:cNvSpPr>
            <p:nvPr/>
          </p:nvSpPr>
          <p:spPr>
            <a:xfrm>
              <a:off x="1151999" y="357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椭圆 18">
              <a:extLst>
                <a:ext uri="{FF2B5EF4-FFF2-40B4-BE49-F238E27FC236}">
                  <a16:creationId xmlns:a16="http://schemas.microsoft.com/office/drawing/2014/main" id="{035995EA-4C58-C67D-CD42-7914D7420B14}"/>
                </a:ext>
              </a:extLst>
            </p:cNvPr>
            <p:cNvSpPr>
              <a:spLocks noChangeAspect="1"/>
            </p:cNvSpPr>
            <p:nvPr/>
          </p:nvSpPr>
          <p:spPr>
            <a:xfrm>
              <a:off x="11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任意多边形: 形状 19">
              <a:extLst>
                <a:ext uri="{FF2B5EF4-FFF2-40B4-BE49-F238E27FC236}">
                  <a16:creationId xmlns:a16="http://schemas.microsoft.com/office/drawing/2014/main" id="{0E114D04-98A0-81A1-F1A1-EE083C0EB9C9}"/>
                </a:ext>
              </a:extLst>
            </p:cNvPr>
            <p:cNvSpPr>
              <a:spLocks noChangeAspect="1"/>
            </p:cNvSpPr>
            <p:nvPr/>
          </p:nvSpPr>
          <p:spPr>
            <a:xfrm>
              <a:off x="1190608" y="361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262259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descr="卡通人物&#10;&#10;描述已自动生成">
            <a:extLst>
              <a:ext uri="{FF2B5EF4-FFF2-40B4-BE49-F238E27FC236}">
                <a16:creationId xmlns:a16="http://schemas.microsoft.com/office/drawing/2014/main" id="{AF68B401-B76B-8A59-2474-CE64F150A414}"/>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4606252"/>
            <a:ext cx="3600022" cy="1261884"/>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疾风</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回合开始时，你可以进行一个额外的判定阶段、摸牌阶段或出牌阶段。</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遁走</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一名角色的回合，你受到伤害后，若成为锦囊牌的目标，取消之。</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技能设计：洛莫兮辰 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早柚</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忍里之貉</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4455A6A9-A16D-6464-72CB-1A56AB0522EE}"/>
              </a:ext>
            </a:extLst>
          </p:cNvPr>
          <p:cNvGrpSpPr/>
          <p:nvPr/>
        </p:nvGrpSpPr>
        <p:grpSpPr>
          <a:xfrm>
            <a:off x="102249" y="21707"/>
            <a:ext cx="662726" cy="775057"/>
            <a:chOff x="1020222" y="1191707"/>
            <a:chExt cx="662726" cy="775057"/>
          </a:xfrm>
        </p:grpSpPr>
        <p:grpSp>
          <p:nvGrpSpPr>
            <p:cNvPr id="14" name="2级件：*稻妻神之眼底框">
              <a:extLst>
                <a:ext uri="{FF2B5EF4-FFF2-40B4-BE49-F238E27FC236}">
                  <a16:creationId xmlns:a16="http://schemas.microsoft.com/office/drawing/2014/main" id="{94B3ECA0-98A5-B00B-40E7-5212F29B55FC}"/>
                </a:ext>
              </a:extLst>
            </p:cNvPr>
            <p:cNvGrpSpPr>
              <a:grpSpLocks noChangeAspect="1"/>
            </p:cNvGrpSpPr>
            <p:nvPr/>
          </p:nvGrpSpPr>
          <p:grpSpPr>
            <a:xfrm>
              <a:off x="10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1" name="任意多边形: 形状 20">
                <a:extLst>
                  <a:ext uri="{FF2B5EF4-FFF2-40B4-BE49-F238E27FC236}">
                    <a16:creationId xmlns:a16="http://schemas.microsoft.com/office/drawing/2014/main" id="{3F8DAE27-B78C-6473-126B-F779F73C0D78}"/>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4883466-328E-149B-115C-0AC66EB52DA0}"/>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9DB3A9B3-1240-65BE-94A9-DD1E83B0FE01}"/>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99EA556F-9765-7BA0-A09D-E751F2E2BADD}"/>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8386AE00-BA56-BC3A-2347-ECA01DF93275}"/>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C1635206-B03F-AF7C-7546-C5A3CD192D2C}"/>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7" name="组合 26">
                <a:extLst>
                  <a:ext uri="{FF2B5EF4-FFF2-40B4-BE49-F238E27FC236}">
                    <a16:creationId xmlns:a16="http://schemas.microsoft.com/office/drawing/2014/main" id="{CD5C12B5-65F5-E9E8-E0F3-381A15EC417A}"/>
                  </a:ext>
                </a:extLst>
              </p:cNvPr>
              <p:cNvGrpSpPr/>
              <p:nvPr/>
            </p:nvGrpSpPr>
            <p:grpSpPr>
              <a:xfrm>
                <a:off x="130605" y="569685"/>
                <a:ext cx="592215" cy="340167"/>
                <a:chOff x="1411426" y="3479844"/>
                <a:chExt cx="2094016" cy="1202801"/>
              </a:xfrm>
              <a:grpFill/>
            </p:grpSpPr>
            <p:sp>
              <p:nvSpPr>
                <p:cNvPr id="29" name="任意多边形: 形状 28">
                  <a:extLst>
                    <a:ext uri="{FF2B5EF4-FFF2-40B4-BE49-F238E27FC236}">
                      <a16:creationId xmlns:a16="http://schemas.microsoft.com/office/drawing/2014/main" id="{086ECB59-F3A5-591F-EA32-112E9AB91AC0}"/>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0" name="任意多边形: 形状 29">
                  <a:extLst>
                    <a:ext uri="{FF2B5EF4-FFF2-40B4-BE49-F238E27FC236}">
                      <a16:creationId xmlns:a16="http://schemas.microsoft.com/office/drawing/2014/main" id="{7E6D3E9B-8A71-34FD-09D3-18B9897F9913}"/>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8" name="椭圆 27">
                <a:extLst>
                  <a:ext uri="{FF2B5EF4-FFF2-40B4-BE49-F238E27FC236}">
                    <a16:creationId xmlns:a16="http://schemas.microsoft.com/office/drawing/2014/main" id="{BA9D8A8C-DB85-A24C-4469-F0475794A685}"/>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8" name="椭圆 17">
              <a:extLst>
                <a:ext uri="{FF2B5EF4-FFF2-40B4-BE49-F238E27FC236}">
                  <a16:creationId xmlns:a16="http://schemas.microsoft.com/office/drawing/2014/main" id="{E3864418-346A-4F0A-B6CA-4ECC2AC298C8}"/>
                </a:ext>
              </a:extLst>
            </p:cNvPr>
            <p:cNvSpPr>
              <a:spLocks noChangeAspect="1"/>
            </p:cNvSpPr>
            <p:nvPr/>
          </p:nvSpPr>
          <p:spPr>
            <a:xfrm>
              <a:off x="1151999" y="141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椭圆 18">
              <a:extLst>
                <a:ext uri="{FF2B5EF4-FFF2-40B4-BE49-F238E27FC236}">
                  <a16:creationId xmlns:a16="http://schemas.microsoft.com/office/drawing/2014/main" id="{0C25DCE3-EADE-4DD6-0799-00539FA4F626}"/>
                </a:ext>
              </a:extLst>
            </p:cNvPr>
            <p:cNvSpPr>
              <a:spLocks noChangeAspect="1"/>
            </p:cNvSpPr>
            <p:nvPr/>
          </p:nvSpPr>
          <p:spPr>
            <a:xfrm>
              <a:off x="11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任意多边形: 形状 19">
              <a:extLst>
                <a:ext uri="{FF2B5EF4-FFF2-40B4-BE49-F238E27FC236}">
                  <a16:creationId xmlns:a16="http://schemas.microsoft.com/office/drawing/2014/main" id="{47B13A1B-D915-F7ED-DCCF-4F46B557300C}"/>
                </a:ext>
              </a:extLst>
            </p:cNvPr>
            <p:cNvSpPr>
              <a:spLocks noChangeAspect="1"/>
            </p:cNvSpPr>
            <p:nvPr/>
          </p:nvSpPr>
          <p:spPr>
            <a:xfrm>
              <a:off x="1190608" y="145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438828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descr="图片包含 桌子, 蛋糕, 滑雪, 男人&#10;&#10;描述已自动生成">
            <a:extLst>
              <a:ext uri="{FF2B5EF4-FFF2-40B4-BE49-F238E27FC236}">
                <a16:creationId xmlns:a16="http://schemas.microsoft.com/office/drawing/2014/main" id="{56E85259-09A7-08D5-64C8-3DA30EDD6142}"/>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变格</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你的回合内，你使用牌的时候，如果其花色为你本回合使用过的第</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种时，你可以：</a:t>
            </a:r>
            <a:r>
              <a:rPr lang="en-US" altLang="zh-CN" sz="1050" dirty="0">
                <a:latin typeface="MiSans" panose="00000500000000000000" pitchFamily="2" charset="-122"/>
                <a:ea typeface="MiSans" panose="00000500000000000000" pitchFamily="2" charset="-122"/>
              </a:rPr>
              <a:t>X=2</a:t>
            </a:r>
            <a:r>
              <a:rPr lang="zh-CN" altLang="en-US" sz="1050" dirty="0">
                <a:latin typeface="MiSans" panose="00000500000000000000" pitchFamily="2" charset="-122"/>
                <a:ea typeface="MiSans" panose="00000500000000000000" pitchFamily="2" charset="-122"/>
              </a:rPr>
              <a:t>，弃置一名角色的一张牌；</a:t>
            </a:r>
            <a:r>
              <a:rPr lang="en-US" altLang="zh-CN" sz="1050" dirty="0">
                <a:latin typeface="MiSans" panose="00000500000000000000" pitchFamily="2" charset="-122"/>
                <a:ea typeface="MiSans" panose="00000500000000000000" pitchFamily="2" charset="-122"/>
              </a:rPr>
              <a:t>X=3</a:t>
            </a:r>
            <a:r>
              <a:rPr lang="zh-CN" altLang="en-US" sz="1050" dirty="0">
                <a:latin typeface="MiSans" panose="00000500000000000000" pitchFamily="2" charset="-122"/>
                <a:ea typeface="MiSans" panose="00000500000000000000" pitchFamily="2" charset="-122"/>
              </a:rPr>
              <a:t>，令一名角色摸两张牌；</a:t>
            </a:r>
            <a:r>
              <a:rPr lang="en-US" altLang="zh-CN" sz="1050" dirty="0">
                <a:latin typeface="MiSans" panose="00000500000000000000" pitchFamily="2" charset="-122"/>
                <a:ea typeface="MiSans" panose="00000500000000000000" pitchFamily="2" charset="-122"/>
              </a:rPr>
              <a:t>X=4</a:t>
            </a:r>
            <a:r>
              <a:rPr lang="zh-CN" altLang="en-US" sz="1050" dirty="0">
                <a:latin typeface="MiSans" panose="00000500000000000000" pitchFamily="2" charset="-122"/>
                <a:ea typeface="MiSans" panose="00000500000000000000" pitchFamily="2" charset="-122"/>
              </a:rPr>
              <a:t>，对一名角色造成一点伤害。</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风蹴</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你造成伤害后，你可以对与其距离为一的所有其他角色造成一点伤害。</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FD7EB9E3-155A-5451-C5C6-02AB3AA889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3338414"/>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鹿野院平藏</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心朝乂安</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2CE4E463-150A-30E9-63F0-10359B468304}"/>
              </a:ext>
            </a:extLst>
          </p:cNvPr>
          <p:cNvGrpSpPr/>
          <p:nvPr/>
        </p:nvGrpSpPr>
        <p:grpSpPr>
          <a:xfrm>
            <a:off x="102249" y="21707"/>
            <a:ext cx="662726" cy="775057"/>
            <a:chOff x="1020222" y="1191707"/>
            <a:chExt cx="662726" cy="775057"/>
          </a:xfrm>
        </p:grpSpPr>
        <p:grpSp>
          <p:nvGrpSpPr>
            <p:cNvPr id="14" name="2级件：*稻妻神之眼底框">
              <a:extLst>
                <a:ext uri="{FF2B5EF4-FFF2-40B4-BE49-F238E27FC236}">
                  <a16:creationId xmlns:a16="http://schemas.microsoft.com/office/drawing/2014/main" id="{8B86991D-AC45-E3FD-29CC-6DAB131893C7}"/>
                </a:ext>
              </a:extLst>
            </p:cNvPr>
            <p:cNvGrpSpPr>
              <a:grpSpLocks noChangeAspect="1"/>
            </p:cNvGrpSpPr>
            <p:nvPr/>
          </p:nvGrpSpPr>
          <p:grpSpPr>
            <a:xfrm>
              <a:off x="10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1" name="任意多边形: 形状 20">
                <a:extLst>
                  <a:ext uri="{FF2B5EF4-FFF2-40B4-BE49-F238E27FC236}">
                    <a16:creationId xmlns:a16="http://schemas.microsoft.com/office/drawing/2014/main" id="{01C22D6C-3EF8-525D-E318-C1EAA5694526}"/>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FF0EE837-D65D-B16D-4F51-3B9D9EF54839}"/>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CE40476B-C72C-541D-946F-6421D71BD49F}"/>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592FEB79-0E40-5EF9-0CD7-CC27E52B97E6}"/>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A6726DD8-E8C4-D812-9556-9C2723066235}"/>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64750B10-8114-C3E6-BFF6-FCB62ABEB7D0}"/>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7" name="组合 26">
                <a:extLst>
                  <a:ext uri="{FF2B5EF4-FFF2-40B4-BE49-F238E27FC236}">
                    <a16:creationId xmlns:a16="http://schemas.microsoft.com/office/drawing/2014/main" id="{96AFC50D-BBB8-525C-EEF3-056786EC9C27}"/>
                  </a:ext>
                </a:extLst>
              </p:cNvPr>
              <p:cNvGrpSpPr/>
              <p:nvPr/>
            </p:nvGrpSpPr>
            <p:grpSpPr>
              <a:xfrm>
                <a:off x="130605" y="569685"/>
                <a:ext cx="592215" cy="340167"/>
                <a:chOff x="1411426" y="3479844"/>
                <a:chExt cx="2094016" cy="1202801"/>
              </a:xfrm>
              <a:grpFill/>
            </p:grpSpPr>
            <p:sp>
              <p:nvSpPr>
                <p:cNvPr id="29" name="任意多边形: 形状 28">
                  <a:extLst>
                    <a:ext uri="{FF2B5EF4-FFF2-40B4-BE49-F238E27FC236}">
                      <a16:creationId xmlns:a16="http://schemas.microsoft.com/office/drawing/2014/main" id="{24A57EC0-3617-473B-0287-486FB1CD3C1C}"/>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0" name="任意多边形: 形状 29">
                  <a:extLst>
                    <a:ext uri="{FF2B5EF4-FFF2-40B4-BE49-F238E27FC236}">
                      <a16:creationId xmlns:a16="http://schemas.microsoft.com/office/drawing/2014/main" id="{C9B27C6E-B0CB-1F64-4A26-98A67C435B77}"/>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8" name="椭圆 27">
                <a:extLst>
                  <a:ext uri="{FF2B5EF4-FFF2-40B4-BE49-F238E27FC236}">
                    <a16:creationId xmlns:a16="http://schemas.microsoft.com/office/drawing/2014/main" id="{6220A7C4-E90E-E04C-26FD-9B878410EDCA}"/>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8" name="椭圆 17">
              <a:extLst>
                <a:ext uri="{FF2B5EF4-FFF2-40B4-BE49-F238E27FC236}">
                  <a16:creationId xmlns:a16="http://schemas.microsoft.com/office/drawing/2014/main" id="{89E5CCF3-409A-E0F0-A2B3-8935F16DEF15}"/>
                </a:ext>
              </a:extLst>
            </p:cNvPr>
            <p:cNvSpPr>
              <a:spLocks noChangeAspect="1"/>
            </p:cNvSpPr>
            <p:nvPr/>
          </p:nvSpPr>
          <p:spPr>
            <a:xfrm>
              <a:off x="1151999" y="141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椭圆 18">
              <a:extLst>
                <a:ext uri="{FF2B5EF4-FFF2-40B4-BE49-F238E27FC236}">
                  <a16:creationId xmlns:a16="http://schemas.microsoft.com/office/drawing/2014/main" id="{5369A3C2-325F-D7D6-00B1-CBB4EDF3B7FB}"/>
                </a:ext>
              </a:extLst>
            </p:cNvPr>
            <p:cNvSpPr>
              <a:spLocks noChangeAspect="1"/>
            </p:cNvSpPr>
            <p:nvPr/>
          </p:nvSpPr>
          <p:spPr>
            <a:xfrm>
              <a:off x="11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任意多边形: 形状 19">
              <a:extLst>
                <a:ext uri="{FF2B5EF4-FFF2-40B4-BE49-F238E27FC236}">
                  <a16:creationId xmlns:a16="http://schemas.microsoft.com/office/drawing/2014/main" id="{ED5E76DE-EE34-FE9C-1D90-0883F7D6CBAD}"/>
                </a:ext>
              </a:extLst>
            </p:cNvPr>
            <p:cNvSpPr>
              <a:spLocks noChangeAspect="1"/>
            </p:cNvSpPr>
            <p:nvPr/>
          </p:nvSpPr>
          <p:spPr>
            <a:xfrm>
              <a:off x="1190608" y="145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9981821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卡通人物&#10;&#10;中度可信度描述已自动生成">
            <a:extLst>
              <a:ext uri="{FF2B5EF4-FFF2-40B4-BE49-F238E27FC236}">
                <a16:creationId xmlns:a16="http://schemas.microsoft.com/office/drawing/2014/main" id="{6EE6F664-BB90-66CC-D9E3-A45639B74F54}"/>
              </a:ext>
            </a:extLst>
          </p:cNvPr>
          <p:cNvPicPr>
            <a:picLocks noChangeAspect="1"/>
          </p:cNvPicPr>
          <p:nvPr/>
        </p:nvPicPr>
        <p:blipFill>
          <a:blip r:embed="rId2">
            <a:extLst>
              <a:ext uri="{28A0092B-C50C-407E-A947-70E740481C1C}">
                <a14:useLocalDpi xmlns:a14="http://schemas.microsoft.com/office/drawing/2010/main" val="0"/>
              </a:ext>
            </a:extLst>
          </a:blip>
          <a:srcRect b="19000"/>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6" name="4级件：技能描述框(字)">
            <a:extLst>
              <a:ext uri="{FF2B5EF4-FFF2-40B4-BE49-F238E27FC236}">
                <a16:creationId xmlns:a16="http://schemas.microsoft.com/office/drawing/2014/main" id="{D81E7FED-3714-7AA5-0FB1-BA7BD6CC790B}"/>
              </a:ext>
            </a:extLst>
          </p:cNvPr>
          <p:cNvSpPr txBox="1"/>
          <p:nvPr/>
        </p:nvSpPr>
        <p:spPr>
          <a:xfrm>
            <a:off x="684003" y="4121504"/>
            <a:ext cx="3600022" cy="1746632"/>
          </a:xfrm>
          <a:prstGeom prst="rect">
            <a:avLst/>
          </a:prstGeom>
          <a:solidFill>
            <a:schemeClr val="bg1">
              <a:alpha val="60000"/>
            </a:schemeClr>
          </a:solidFill>
        </p:spPr>
        <p:txBody>
          <a:bodyPr wrap="square">
            <a:spAutoFit/>
          </a:bodyPr>
          <a:lstStyle/>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遗智</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当你受到传导伤害时，防止之；你始终处于横置状态；每当有角色成为传导伤害的起点时，你摸</a:t>
            </a:r>
            <a:r>
              <a:rPr lang="en-US" altLang="zh-CN" sz="1050" dirty="0">
                <a:latin typeface="MiSans" panose="00000500000000000000" pitchFamily="2" charset="-122"/>
                <a:ea typeface="MiSans" panose="00000500000000000000" pitchFamily="2" charset="-122"/>
              </a:rPr>
              <a:t>X+2</a:t>
            </a:r>
            <a:r>
              <a:rPr lang="zh-CN" altLang="en-US" sz="1050" dirty="0">
                <a:latin typeface="MiSans" panose="00000500000000000000" pitchFamily="2" charset="-122"/>
                <a:ea typeface="MiSans" panose="00000500000000000000" pitchFamily="2" charset="-122"/>
              </a:rPr>
              <a:t>张牌（</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为传导开始前，处于横置状态的角色数），随后将这些牌任意分配给所有角色。</a:t>
            </a:r>
          </a:p>
          <a:p>
            <a:r>
              <a:rPr lang="zh-CN" altLang="en-US"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飓烈</a:t>
            </a:r>
            <a:endParaRPr lang="en-US" altLang="zh-CN" sz="1700" dirty="0">
              <a:ln w="6350">
                <a:solidFill>
                  <a:srgbClr val="33CCB3"/>
                </a:solidFill>
              </a:ln>
              <a:solidFill>
                <a:srgbClr val="89E8D9"/>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每当你使用指定唯一目标的牌造成伤害后，你可以执行一项：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横置其与一名其他角色；</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视为对自己使用一张“火攻”。</a:t>
            </a:r>
          </a:p>
        </p:txBody>
      </p:sp>
      <p:sp>
        <p:nvSpPr>
          <p:cNvPr id="5" name="任意多边形: 形状 4">
            <a:extLst>
              <a:ext uri="{FF2B5EF4-FFF2-40B4-BE49-F238E27FC236}">
                <a16:creationId xmlns:a16="http://schemas.microsoft.com/office/drawing/2014/main" id="{9236F256-C792-F51A-F079-08AA0F781D3F}"/>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B473FF33-7067-E905-DF2E-B947A8531E4E}"/>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DA8B1230-BBC0-C87B-14A0-7C060F44F5AE}"/>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33CCB3"/>
            </a:solid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47E278A6-2C99-1813-A45C-E24E0C559326}"/>
                </a:ext>
              </a:extLst>
            </p:cNvPr>
            <p:cNvSpPr/>
            <p:nvPr/>
          </p:nvSpPr>
          <p:spPr>
            <a:xfrm>
              <a:off x="180025" y="216103"/>
              <a:ext cx="4104023" cy="5832033"/>
            </a:xfrm>
            <a:prstGeom prst="roundRect">
              <a:avLst>
                <a:gd name="adj" fmla="val 2019"/>
              </a:avLst>
            </a:prstGeom>
            <a:noFill/>
            <a:ln>
              <a:solidFill>
                <a:srgbClr val="33CC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28CE4F33-ACD2-B649-810F-71DB5276BA87}"/>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AB84F0E4-1E17-F036-82E1-BE240FF730BD}"/>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B42DA2A0-4479-EC01-DFC3-7E13EAF0AB04}"/>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066ECCB4-C998-5C4A-23AD-ECA63AE830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FA149C9D-9C68-C07A-F4DF-0ECB1ED24401}"/>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41EB5F3A-93A5-4DF3-E939-EE6275281CCB}"/>
              </a:ext>
            </a:extLst>
          </p:cNvPr>
          <p:cNvSpPr txBox="1"/>
          <p:nvPr/>
        </p:nvSpPr>
        <p:spPr>
          <a:xfrm>
            <a:off x="31917" y="813200"/>
            <a:ext cx="800219" cy="2405467"/>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珐露珊</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机逐封秘</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790BA817-D646-313D-14B9-CE70E007CD27}"/>
              </a:ext>
            </a:extLst>
          </p:cNvPr>
          <p:cNvGrpSpPr/>
          <p:nvPr/>
        </p:nvGrpSpPr>
        <p:grpSpPr>
          <a:xfrm>
            <a:off x="123868" y="82833"/>
            <a:ext cx="616309" cy="700454"/>
            <a:chOff x="1041842" y="172833"/>
            <a:chExt cx="616309" cy="700454"/>
          </a:xfrm>
        </p:grpSpPr>
        <p:grpSp>
          <p:nvGrpSpPr>
            <p:cNvPr id="18" name="2级件：*须弥神之眼底框">
              <a:extLst>
                <a:ext uri="{FF2B5EF4-FFF2-40B4-BE49-F238E27FC236}">
                  <a16:creationId xmlns:a16="http://schemas.microsoft.com/office/drawing/2014/main" id="{E68D2B9D-6120-ACA7-24BB-B00C36752B7F}"/>
                </a:ext>
              </a:extLst>
            </p:cNvPr>
            <p:cNvGrpSpPr/>
            <p:nvPr/>
          </p:nvGrpSpPr>
          <p:grpSpPr>
            <a:xfrm>
              <a:off x="1041842"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22" name="任意多边形: 形状 21">
                <a:extLst>
                  <a:ext uri="{FF2B5EF4-FFF2-40B4-BE49-F238E27FC236}">
                    <a16:creationId xmlns:a16="http://schemas.microsoft.com/office/drawing/2014/main" id="{AB38CB3F-59E2-9DE7-A1D2-371480890CF2}"/>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椭圆 22">
                <a:extLst>
                  <a:ext uri="{FF2B5EF4-FFF2-40B4-BE49-F238E27FC236}">
                    <a16:creationId xmlns:a16="http://schemas.microsoft.com/office/drawing/2014/main" id="{1E71B7E4-32E6-3F86-3AA2-897E1AFD12B0}"/>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9" name="椭圆 18">
              <a:extLst>
                <a:ext uri="{FF2B5EF4-FFF2-40B4-BE49-F238E27FC236}">
                  <a16:creationId xmlns:a16="http://schemas.microsoft.com/office/drawing/2014/main" id="{32338A8D-6B00-3E17-CCC4-63806E670A78}"/>
                </a:ext>
              </a:extLst>
            </p:cNvPr>
            <p:cNvSpPr>
              <a:spLocks noChangeAspect="1"/>
            </p:cNvSpPr>
            <p:nvPr/>
          </p:nvSpPr>
          <p:spPr>
            <a:xfrm>
              <a:off x="1152000" y="333000"/>
              <a:ext cx="395999" cy="396000"/>
            </a:xfrm>
            <a:prstGeom prst="ellipse">
              <a:avLst/>
            </a:prstGeom>
            <a:solidFill>
              <a:srgbClr val="33CCB3"/>
            </a:solidFill>
            <a:ln>
              <a:solidFill>
                <a:srgbClr val="33CCB3"/>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椭圆 19">
              <a:extLst>
                <a:ext uri="{FF2B5EF4-FFF2-40B4-BE49-F238E27FC236}">
                  <a16:creationId xmlns:a16="http://schemas.microsoft.com/office/drawing/2014/main" id="{FBC0F1CA-D56D-661E-7EDA-FBAC0DCF8ED7}"/>
                </a:ext>
              </a:extLst>
            </p:cNvPr>
            <p:cNvSpPr>
              <a:spLocks noChangeAspect="1"/>
            </p:cNvSpPr>
            <p:nvPr/>
          </p:nvSpPr>
          <p:spPr>
            <a:xfrm>
              <a:off x="1152000"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任意多边形: 形状 20">
              <a:extLst>
                <a:ext uri="{FF2B5EF4-FFF2-40B4-BE49-F238E27FC236}">
                  <a16:creationId xmlns:a16="http://schemas.microsoft.com/office/drawing/2014/main" id="{CB3C4C86-ECE9-EC4B-ABB2-1584494EE4A8}"/>
                </a:ext>
              </a:extLst>
            </p:cNvPr>
            <p:cNvSpPr>
              <a:spLocks noChangeAspect="1"/>
            </p:cNvSpPr>
            <p:nvPr/>
          </p:nvSpPr>
          <p:spPr>
            <a:xfrm>
              <a:off x="1190608" y="373065"/>
              <a:ext cx="318770" cy="315871"/>
            </a:xfrm>
            <a:custGeom>
              <a:avLst/>
              <a:gdLst>
                <a:gd name="connsiteX0" fmla="*/ 1223966 w 2444964"/>
                <a:gd name="connsiteY0" fmla="*/ 1954648 h 2422729"/>
                <a:gd name="connsiteX1" fmla="*/ 1212724 w 2444964"/>
                <a:gd name="connsiteY1" fmla="*/ 1960641 h 2422729"/>
                <a:gd name="connsiteX2" fmla="*/ 1116324 w 2444964"/>
                <a:gd name="connsiteY2" fmla="*/ 2025914 h 2422729"/>
                <a:gd name="connsiteX3" fmla="*/ 1223363 w 2444964"/>
                <a:gd name="connsiteY3" fmla="*/ 2199736 h 2422729"/>
                <a:gd name="connsiteX4" fmla="*/ 1329612 w 2444964"/>
                <a:gd name="connsiteY4" fmla="*/ 2025842 h 2422729"/>
                <a:gd name="connsiteX5" fmla="*/ 1234290 w 2444964"/>
                <a:gd name="connsiteY5" fmla="*/ 1961863 h 2422729"/>
                <a:gd name="connsiteX6" fmla="*/ 1223966 w 2444964"/>
                <a:gd name="connsiteY6" fmla="*/ 1954648 h 2422729"/>
                <a:gd name="connsiteX7" fmla="*/ 1223651 w 2444964"/>
                <a:gd name="connsiteY7" fmla="*/ 1754326 h 2422729"/>
                <a:gd name="connsiteX8" fmla="*/ 1035020 w 2444964"/>
                <a:gd name="connsiteY8" fmla="*/ 1918731 h 2422729"/>
                <a:gd name="connsiteX9" fmla="*/ 1034876 w 2444964"/>
                <a:gd name="connsiteY9" fmla="*/ 1918731 h 2422729"/>
                <a:gd name="connsiteX10" fmla="*/ 1212868 w 2444964"/>
                <a:gd name="connsiteY10" fmla="*/ 1879624 h 2422729"/>
                <a:gd name="connsiteX11" fmla="*/ 1232637 w 2444964"/>
                <a:gd name="connsiteY11" fmla="*/ 1879624 h 2422729"/>
                <a:gd name="connsiteX12" fmla="*/ 1411707 w 2444964"/>
                <a:gd name="connsiteY12" fmla="*/ 1918659 h 2422729"/>
                <a:gd name="connsiteX13" fmla="*/ 1296688 w 2444964"/>
                <a:gd name="connsiteY13" fmla="*/ 1860574 h 2422729"/>
                <a:gd name="connsiteX14" fmla="*/ 1223651 w 2444964"/>
                <a:gd name="connsiteY14" fmla="*/ 1754326 h 2422729"/>
                <a:gd name="connsiteX15" fmla="*/ 35146 w 2444964"/>
                <a:gd name="connsiteY15" fmla="*/ 853009 h 2422729"/>
                <a:gd name="connsiteX16" fmla="*/ 147937 w 2444964"/>
                <a:gd name="connsiteY16" fmla="*/ 1002103 h 2422729"/>
                <a:gd name="connsiteX17" fmla="*/ 384660 w 2444964"/>
                <a:gd name="connsiteY17" fmla="*/ 1208849 h 2422729"/>
                <a:gd name="connsiteX18" fmla="*/ 569337 w 2444964"/>
                <a:gd name="connsiteY18" fmla="*/ 1260176 h 2422729"/>
                <a:gd name="connsiteX19" fmla="*/ 700171 w 2444964"/>
                <a:gd name="connsiteY19" fmla="*/ 1265065 h 2422729"/>
                <a:gd name="connsiteX20" fmla="*/ 984987 w 2444964"/>
                <a:gd name="connsiteY20" fmla="*/ 1350179 h 2422729"/>
                <a:gd name="connsiteX21" fmla="*/ 1060252 w 2444964"/>
                <a:gd name="connsiteY21" fmla="*/ 1690347 h 2422729"/>
                <a:gd name="connsiteX22" fmla="*/ 855087 w 2444964"/>
                <a:gd name="connsiteY22" fmla="*/ 1737217 h 2422729"/>
                <a:gd name="connsiteX23" fmla="*/ 814184 w 2444964"/>
                <a:gd name="connsiteY23" fmla="*/ 1671872 h 2422729"/>
                <a:gd name="connsiteX24" fmla="*/ 835390 w 2444964"/>
                <a:gd name="connsiteY24" fmla="*/ 1646137 h 2422729"/>
                <a:gd name="connsiteX25" fmla="*/ 952925 w 2444964"/>
                <a:gd name="connsiteY25" fmla="*/ 1620185 h 2422729"/>
                <a:gd name="connsiteX26" fmla="*/ 1018055 w 2444964"/>
                <a:gd name="connsiteY26" fmla="*/ 1490142 h 2422729"/>
                <a:gd name="connsiteX27" fmla="*/ 942070 w 2444964"/>
                <a:gd name="connsiteY27" fmla="*/ 1393095 h 2422729"/>
                <a:gd name="connsiteX28" fmla="*/ 783200 w 2444964"/>
                <a:gd name="connsiteY28" fmla="*/ 1406466 h 2422729"/>
                <a:gd name="connsiteX29" fmla="*/ 463663 w 2444964"/>
                <a:gd name="connsiteY29" fmla="*/ 1517747 h 2422729"/>
                <a:gd name="connsiteX30" fmla="*/ 146499 w 2444964"/>
                <a:gd name="connsiteY30" fmla="*/ 1417608 h 2422729"/>
                <a:gd name="connsiteX31" fmla="*/ 928 w 2444964"/>
                <a:gd name="connsiteY31" fmla="*/ 1106554 h 2422729"/>
                <a:gd name="connsiteX32" fmla="*/ 29683 w 2444964"/>
                <a:gd name="connsiteY32" fmla="*/ 858976 h 2422729"/>
                <a:gd name="connsiteX33" fmla="*/ 35146 w 2444964"/>
                <a:gd name="connsiteY33" fmla="*/ 853009 h 2422729"/>
                <a:gd name="connsiteX34" fmla="*/ 2410933 w 2444964"/>
                <a:gd name="connsiteY34" fmla="*/ 848552 h 2422729"/>
                <a:gd name="connsiteX35" fmla="*/ 2438322 w 2444964"/>
                <a:gd name="connsiteY35" fmla="*/ 960983 h 2422729"/>
                <a:gd name="connsiteX36" fmla="*/ 2443570 w 2444964"/>
                <a:gd name="connsiteY36" fmla="*/ 1115899 h 2422729"/>
                <a:gd name="connsiteX37" fmla="*/ 2341131 w 2444964"/>
                <a:gd name="connsiteY37" fmla="*/ 1376201 h 2422729"/>
                <a:gd name="connsiteX38" fmla="*/ 2101820 w 2444964"/>
                <a:gd name="connsiteY38" fmla="*/ 1516381 h 2422729"/>
                <a:gd name="connsiteX39" fmla="*/ 1913189 w 2444964"/>
                <a:gd name="connsiteY39" fmla="*/ 1504735 h 2422729"/>
                <a:gd name="connsiteX40" fmla="*/ 1653749 w 2444964"/>
                <a:gd name="connsiteY40" fmla="*/ 1402728 h 2422729"/>
                <a:gd name="connsiteX41" fmla="*/ 1472954 w 2444964"/>
                <a:gd name="connsiteY41" fmla="*/ 1410779 h 2422729"/>
                <a:gd name="connsiteX42" fmla="*/ 1428384 w 2444964"/>
                <a:gd name="connsiteY42" fmla="*/ 1542548 h 2422729"/>
                <a:gd name="connsiteX43" fmla="*/ 1515799 w 2444964"/>
                <a:gd name="connsiteY43" fmla="*/ 1630249 h 2422729"/>
                <a:gd name="connsiteX44" fmla="*/ 1609251 w 2444964"/>
                <a:gd name="connsiteY44" fmla="*/ 1646208 h 2422729"/>
                <a:gd name="connsiteX45" fmla="*/ 1630817 w 2444964"/>
                <a:gd name="connsiteY45" fmla="*/ 1675969 h 2422729"/>
                <a:gd name="connsiteX46" fmla="*/ 1521909 w 2444964"/>
                <a:gd name="connsiteY46" fmla="*/ 1758927 h 2422729"/>
                <a:gd name="connsiteX47" fmla="*/ 1358438 w 2444964"/>
                <a:gd name="connsiteY47" fmla="*/ 1622342 h 2422729"/>
                <a:gd name="connsiteX48" fmla="*/ 1420405 w 2444964"/>
                <a:gd name="connsiteY48" fmla="*/ 1383750 h 2422729"/>
                <a:gd name="connsiteX49" fmla="*/ 1605226 w 2444964"/>
                <a:gd name="connsiteY49" fmla="*/ 1286415 h 2422729"/>
                <a:gd name="connsiteX50" fmla="*/ 1832100 w 2444964"/>
                <a:gd name="connsiteY50" fmla="*/ 1263771 h 2422729"/>
                <a:gd name="connsiteX51" fmla="*/ 2114687 w 2444964"/>
                <a:gd name="connsiteY51" fmla="*/ 1179016 h 2422729"/>
                <a:gd name="connsiteX52" fmla="*/ 2270035 w 2444964"/>
                <a:gd name="connsiteY52" fmla="*/ 1034164 h 2422729"/>
                <a:gd name="connsiteX53" fmla="*/ 2410933 w 2444964"/>
                <a:gd name="connsiteY53" fmla="*/ 848552 h 2422729"/>
                <a:gd name="connsiteX54" fmla="*/ 290488 w 2444964"/>
                <a:gd name="connsiteY54" fmla="*/ 349873 h 2422729"/>
                <a:gd name="connsiteX55" fmla="*/ 363310 w 2444964"/>
                <a:gd name="connsiteY55" fmla="*/ 643243 h 2422729"/>
                <a:gd name="connsiteX56" fmla="*/ 478904 w 2444964"/>
                <a:gd name="connsiteY56" fmla="*/ 847546 h 2422729"/>
                <a:gd name="connsiteX57" fmla="*/ 683494 w 2444964"/>
                <a:gd name="connsiteY57" fmla="*/ 1030354 h 2422729"/>
                <a:gd name="connsiteX58" fmla="*/ 954435 w 2444964"/>
                <a:gd name="connsiteY58" fmla="*/ 1174127 h 2422729"/>
                <a:gd name="connsiteX59" fmla="*/ 1129911 w 2444964"/>
                <a:gd name="connsiteY59" fmla="*/ 1299354 h 2422729"/>
                <a:gd name="connsiteX60" fmla="*/ 1221135 w 2444964"/>
                <a:gd name="connsiteY60" fmla="*/ 1442337 h 2422729"/>
                <a:gd name="connsiteX61" fmla="*/ 1255569 w 2444964"/>
                <a:gd name="connsiteY61" fmla="*/ 1375482 h 2422729"/>
                <a:gd name="connsiteX62" fmla="*/ 1481149 w 2444964"/>
                <a:gd name="connsiteY62" fmla="*/ 1179878 h 2422729"/>
                <a:gd name="connsiteX63" fmla="*/ 1790263 w 2444964"/>
                <a:gd name="connsiteY63" fmla="*/ 1013029 h 2422729"/>
                <a:gd name="connsiteX64" fmla="*/ 1942303 w 2444964"/>
                <a:gd name="connsiteY64" fmla="*/ 877235 h 2422729"/>
                <a:gd name="connsiteX65" fmla="*/ 2111597 w 2444964"/>
                <a:gd name="connsiteY65" fmla="*/ 562802 h 2422729"/>
                <a:gd name="connsiteX66" fmla="*/ 2159042 w 2444964"/>
                <a:gd name="connsiteY66" fmla="*/ 357278 h 2422729"/>
                <a:gd name="connsiteX67" fmla="*/ 2206847 w 2444964"/>
                <a:gd name="connsiteY67" fmla="*/ 455331 h 2422729"/>
                <a:gd name="connsiteX68" fmla="*/ 2269748 w 2444964"/>
                <a:gd name="connsiteY68" fmla="*/ 677605 h 2422729"/>
                <a:gd name="connsiteX69" fmla="*/ 2218780 w 2444964"/>
                <a:gd name="connsiteY69" fmla="*/ 955088 h 2422729"/>
                <a:gd name="connsiteX70" fmla="*/ 1869841 w 2444964"/>
                <a:gd name="connsiteY70" fmla="*/ 1184623 h 2422729"/>
                <a:gd name="connsiteX71" fmla="*/ 1636497 w 2444964"/>
                <a:gd name="connsiteY71" fmla="*/ 1227755 h 2422729"/>
                <a:gd name="connsiteX72" fmla="*/ 1353550 w 2444964"/>
                <a:gd name="connsiteY72" fmla="*/ 1380227 h 2422729"/>
                <a:gd name="connsiteX73" fmla="*/ 1266927 w 2444964"/>
                <a:gd name="connsiteY73" fmla="*/ 1637869 h 2422729"/>
                <a:gd name="connsiteX74" fmla="*/ 1385252 w 2444964"/>
                <a:gd name="connsiteY74" fmla="*/ 1790629 h 2422729"/>
                <a:gd name="connsiteX75" fmla="*/ 1423281 w 2444964"/>
                <a:gd name="connsiteY75" fmla="*/ 1809391 h 2422729"/>
                <a:gd name="connsiteX76" fmla="*/ 1555193 w 2444964"/>
                <a:gd name="connsiteY76" fmla="*/ 1803856 h 2422729"/>
                <a:gd name="connsiteX77" fmla="*/ 1657200 w 2444964"/>
                <a:gd name="connsiteY77" fmla="*/ 1800765 h 2422729"/>
                <a:gd name="connsiteX78" fmla="*/ 1658422 w 2444964"/>
                <a:gd name="connsiteY78" fmla="*/ 1822331 h 2422729"/>
                <a:gd name="connsiteX79" fmla="*/ 1401499 w 2444964"/>
                <a:gd name="connsiteY79" fmla="*/ 2107362 h 2422729"/>
                <a:gd name="connsiteX80" fmla="*/ 1252549 w 2444964"/>
                <a:gd name="connsiteY80" fmla="*/ 2362272 h 2422729"/>
                <a:gd name="connsiteX81" fmla="*/ 1223795 w 2444964"/>
                <a:gd name="connsiteY81" fmla="*/ 2422729 h 2422729"/>
                <a:gd name="connsiteX82" fmla="*/ 1196262 w 2444964"/>
                <a:gd name="connsiteY82" fmla="*/ 2369030 h 2422729"/>
                <a:gd name="connsiteX83" fmla="*/ 964571 w 2444964"/>
                <a:gd name="connsiteY83" fmla="*/ 2000682 h 2422729"/>
                <a:gd name="connsiteX84" fmla="*/ 786867 w 2444964"/>
                <a:gd name="connsiteY84" fmla="*/ 1821324 h 2422729"/>
                <a:gd name="connsiteX85" fmla="*/ 794415 w 2444964"/>
                <a:gd name="connsiteY85" fmla="*/ 1798536 h 2422729"/>
                <a:gd name="connsiteX86" fmla="*/ 918923 w 2444964"/>
                <a:gd name="connsiteY86" fmla="*/ 1820102 h 2422729"/>
                <a:gd name="connsiteX87" fmla="*/ 972047 w 2444964"/>
                <a:gd name="connsiteY87" fmla="*/ 1829951 h 2422729"/>
                <a:gd name="connsiteX88" fmla="*/ 1122506 w 2444964"/>
                <a:gd name="connsiteY88" fmla="*/ 1744118 h 2422729"/>
                <a:gd name="connsiteX89" fmla="*/ 1180016 w 2444964"/>
                <a:gd name="connsiteY89" fmla="*/ 1622701 h 2422729"/>
                <a:gd name="connsiteX90" fmla="*/ 1125957 w 2444964"/>
                <a:gd name="connsiteY90" fmla="*/ 1421849 h 2422729"/>
                <a:gd name="connsiteX91" fmla="*/ 957023 w 2444964"/>
                <a:gd name="connsiteY91" fmla="*/ 1285696 h 2422729"/>
                <a:gd name="connsiteX92" fmla="*/ 735468 w 2444964"/>
                <a:gd name="connsiteY92" fmla="*/ 1209927 h 2422729"/>
                <a:gd name="connsiteX93" fmla="*/ 599602 w 2444964"/>
                <a:gd name="connsiteY93" fmla="*/ 1190086 h 2422729"/>
                <a:gd name="connsiteX94" fmla="*/ 328517 w 2444964"/>
                <a:gd name="connsiteY94" fmla="*/ 1073989 h 2422729"/>
                <a:gd name="connsiteX95" fmla="*/ 188625 w 2444964"/>
                <a:gd name="connsiteY95" fmla="*/ 862930 h 2422729"/>
                <a:gd name="connsiteX96" fmla="*/ 178848 w 2444964"/>
                <a:gd name="connsiteY96" fmla="*/ 662581 h 2422729"/>
                <a:gd name="connsiteX97" fmla="*/ 290488 w 2444964"/>
                <a:gd name="connsiteY97" fmla="*/ 349873 h 2422729"/>
                <a:gd name="connsiteX98" fmla="*/ 819072 w 2444964"/>
                <a:gd name="connsiteY98" fmla="*/ 6254 h 2422729"/>
                <a:gd name="connsiteX99" fmla="*/ 822810 w 2444964"/>
                <a:gd name="connsiteY99" fmla="*/ 10064 h 2422729"/>
                <a:gd name="connsiteX100" fmla="*/ 742009 w 2444964"/>
                <a:gd name="connsiteY100" fmla="*/ 232123 h 2422729"/>
                <a:gd name="connsiteX101" fmla="*/ 727632 w 2444964"/>
                <a:gd name="connsiteY101" fmla="*/ 350233 h 2422729"/>
                <a:gd name="connsiteX102" fmla="*/ 773208 w 2444964"/>
                <a:gd name="connsiteY102" fmla="*/ 666535 h 2422729"/>
                <a:gd name="connsiteX103" fmla="*/ 928556 w 2444964"/>
                <a:gd name="connsiteY103" fmla="*/ 941214 h 2422729"/>
                <a:gd name="connsiteX104" fmla="*/ 1084047 w 2444964"/>
                <a:gd name="connsiteY104" fmla="*/ 1108135 h 2422729"/>
                <a:gd name="connsiteX105" fmla="*/ 1108201 w 2444964"/>
                <a:gd name="connsiteY105" fmla="*/ 1133224 h 2422729"/>
                <a:gd name="connsiteX106" fmla="*/ 1104175 w 2444964"/>
                <a:gd name="connsiteY106" fmla="*/ 1136099 h 2422729"/>
                <a:gd name="connsiteX107" fmla="*/ 944586 w 2444964"/>
                <a:gd name="connsiteY107" fmla="*/ 1092033 h 2422729"/>
                <a:gd name="connsiteX108" fmla="*/ 565959 w 2444964"/>
                <a:gd name="connsiteY108" fmla="*/ 862642 h 2422729"/>
                <a:gd name="connsiteX109" fmla="*/ 431602 w 2444964"/>
                <a:gd name="connsiteY109" fmla="*/ 539151 h 2422729"/>
                <a:gd name="connsiteX110" fmla="*/ 533969 w 2444964"/>
                <a:gd name="connsiteY110" fmla="*/ 201283 h 2422729"/>
                <a:gd name="connsiteX111" fmla="*/ 700243 w 2444964"/>
                <a:gd name="connsiteY111" fmla="*/ 55928 h 2422729"/>
                <a:gd name="connsiteX112" fmla="*/ 819072 w 2444964"/>
                <a:gd name="connsiteY112" fmla="*/ 6254 h 2422729"/>
                <a:gd name="connsiteX113" fmla="*/ 1615793 w 2444964"/>
                <a:gd name="connsiteY113" fmla="*/ 0 h 2422729"/>
                <a:gd name="connsiteX114" fmla="*/ 1820455 w 2444964"/>
                <a:gd name="connsiteY114" fmla="*/ 105962 h 2422729"/>
                <a:gd name="connsiteX115" fmla="*/ 2006929 w 2444964"/>
                <a:gd name="connsiteY115" fmla="*/ 431034 h 2422729"/>
                <a:gd name="connsiteX116" fmla="*/ 1897446 w 2444964"/>
                <a:gd name="connsiteY116" fmla="*/ 841723 h 2422729"/>
                <a:gd name="connsiteX117" fmla="*/ 1577118 w 2444964"/>
                <a:gd name="connsiteY117" fmla="*/ 1061265 h 2422729"/>
                <a:gd name="connsiteX118" fmla="*/ 1362464 w 2444964"/>
                <a:gd name="connsiteY118" fmla="*/ 1133152 h 2422729"/>
                <a:gd name="connsiteX119" fmla="*/ 1341617 w 2444964"/>
                <a:gd name="connsiteY119" fmla="*/ 1136315 h 2422729"/>
                <a:gd name="connsiteX120" fmla="*/ 1337879 w 2444964"/>
                <a:gd name="connsiteY120" fmla="*/ 1132433 h 2422729"/>
                <a:gd name="connsiteX121" fmla="*/ 1386834 w 2444964"/>
                <a:gd name="connsiteY121" fmla="*/ 1087576 h 2422729"/>
                <a:gd name="connsiteX122" fmla="*/ 1594155 w 2444964"/>
                <a:gd name="connsiteY122" fmla="*/ 829430 h 2422729"/>
                <a:gd name="connsiteX123" fmla="*/ 1705508 w 2444964"/>
                <a:gd name="connsiteY123" fmla="*/ 548640 h 2422729"/>
                <a:gd name="connsiteX124" fmla="*/ 1637359 w 2444964"/>
                <a:gd name="connsiteY124" fmla="*/ 39898 h 2422729"/>
                <a:gd name="connsiteX125" fmla="*/ 1615793 w 2444964"/>
                <a:gd name="connsiteY125" fmla="*/ 0 h 242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444964" h="2422729">
                  <a:moveTo>
                    <a:pt x="1223966" y="1954648"/>
                  </a:moveTo>
                  <a:cubicBezTo>
                    <a:pt x="1220524" y="1954135"/>
                    <a:pt x="1216930" y="1955825"/>
                    <a:pt x="1212724" y="1960641"/>
                  </a:cubicBezTo>
                  <a:cubicBezTo>
                    <a:pt x="1186557" y="1990402"/>
                    <a:pt x="1151764" y="2007870"/>
                    <a:pt x="1116324" y="2025914"/>
                  </a:cubicBezTo>
                  <a:cubicBezTo>
                    <a:pt x="1161972" y="2076235"/>
                    <a:pt x="1190367" y="2136764"/>
                    <a:pt x="1223363" y="2199736"/>
                  </a:cubicBezTo>
                  <a:cubicBezTo>
                    <a:pt x="1254347" y="2135326"/>
                    <a:pt x="1284395" y="2076091"/>
                    <a:pt x="1329612" y="2025842"/>
                  </a:cubicBezTo>
                  <a:cubicBezTo>
                    <a:pt x="1294244" y="2007870"/>
                    <a:pt x="1260241" y="1990762"/>
                    <a:pt x="1234290" y="1961863"/>
                  </a:cubicBezTo>
                  <a:cubicBezTo>
                    <a:pt x="1230696" y="1957874"/>
                    <a:pt x="1227407" y="1955160"/>
                    <a:pt x="1223966" y="1954648"/>
                  </a:cubicBezTo>
                  <a:close/>
                  <a:moveTo>
                    <a:pt x="1223651" y="1754326"/>
                  </a:moveTo>
                  <a:cubicBezTo>
                    <a:pt x="1183466" y="1839512"/>
                    <a:pt x="1124447" y="1895152"/>
                    <a:pt x="1035020" y="1918731"/>
                  </a:cubicBezTo>
                  <a:lnTo>
                    <a:pt x="1034876" y="1918731"/>
                  </a:lnTo>
                  <a:cubicBezTo>
                    <a:pt x="1102953" y="1936056"/>
                    <a:pt x="1163050" y="1930305"/>
                    <a:pt x="1212868" y="1879624"/>
                  </a:cubicBezTo>
                  <a:cubicBezTo>
                    <a:pt x="1220057" y="1872076"/>
                    <a:pt x="1225448" y="1872004"/>
                    <a:pt x="1232637" y="1879624"/>
                  </a:cubicBezTo>
                  <a:cubicBezTo>
                    <a:pt x="1282023" y="1932605"/>
                    <a:pt x="1343055" y="1934115"/>
                    <a:pt x="1411707" y="1918659"/>
                  </a:cubicBezTo>
                  <a:cubicBezTo>
                    <a:pt x="1368913" y="1909781"/>
                    <a:pt x="1329231" y="1889746"/>
                    <a:pt x="1296688" y="1860574"/>
                  </a:cubicBezTo>
                  <a:cubicBezTo>
                    <a:pt x="1264073" y="1831619"/>
                    <a:pt x="1239006" y="1795150"/>
                    <a:pt x="1223651" y="1754326"/>
                  </a:cubicBezTo>
                  <a:close/>
                  <a:moveTo>
                    <a:pt x="35146" y="853009"/>
                  </a:moveTo>
                  <a:cubicBezTo>
                    <a:pt x="72671" y="902971"/>
                    <a:pt x="107680" y="954729"/>
                    <a:pt x="147937" y="1002103"/>
                  </a:cubicBezTo>
                  <a:cubicBezTo>
                    <a:pt x="216301" y="1082544"/>
                    <a:pt x="285384" y="1163417"/>
                    <a:pt x="384660" y="1208849"/>
                  </a:cubicBezTo>
                  <a:cubicBezTo>
                    <a:pt x="443391" y="1235807"/>
                    <a:pt x="505502" y="1250256"/>
                    <a:pt x="569337" y="1260176"/>
                  </a:cubicBezTo>
                  <a:cubicBezTo>
                    <a:pt x="613116" y="1267365"/>
                    <a:pt x="656680" y="1261973"/>
                    <a:pt x="700171" y="1265065"/>
                  </a:cubicBezTo>
                  <a:cubicBezTo>
                    <a:pt x="801316" y="1272253"/>
                    <a:pt x="898219" y="1292382"/>
                    <a:pt x="984987" y="1350179"/>
                  </a:cubicBezTo>
                  <a:cubicBezTo>
                    <a:pt x="1101874" y="1428104"/>
                    <a:pt x="1124950" y="1581223"/>
                    <a:pt x="1060252" y="1690347"/>
                  </a:cubicBezTo>
                  <a:cubicBezTo>
                    <a:pt x="1013382" y="1769422"/>
                    <a:pt x="920073" y="1777546"/>
                    <a:pt x="855087" y="1737217"/>
                  </a:cubicBezTo>
                  <a:cubicBezTo>
                    <a:pt x="832551" y="1722466"/>
                    <a:pt x="817605" y="1698585"/>
                    <a:pt x="814184" y="1671872"/>
                  </a:cubicBezTo>
                  <a:cubicBezTo>
                    <a:pt x="811380" y="1655625"/>
                    <a:pt x="813680" y="1645849"/>
                    <a:pt x="835390" y="1646137"/>
                  </a:cubicBezTo>
                  <a:cubicBezTo>
                    <a:pt x="876085" y="1647035"/>
                    <a:pt x="916392" y="1638136"/>
                    <a:pt x="952925" y="1620185"/>
                  </a:cubicBezTo>
                  <a:cubicBezTo>
                    <a:pt x="1007631" y="1593084"/>
                    <a:pt x="1025746" y="1547652"/>
                    <a:pt x="1018055" y="1490142"/>
                  </a:cubicBezTo>
                  <a:cubicBezTo>
                    <a:pt x="1011728" y="1443559"/>
                    <a:pt x="984627" y="1412864"/>
                    <a:pt x="942070" y="1393095"/>
                  </a:cubicBezTo>
                  <a:cubicBezTo>
                    <a:pt x="885927" y="1367072"/>
                    <a:pt x="834240" y="1380155"/>
                    <a:pt x="783200" y="1406466"/>
                  </a:cubicBezTo>
                  <a:cubicBezTo>
                    <a:pt x="681912" y="1458512"/>
                    <a:pt x="577101" y="1500494"/>
                    <a:pt x="463663" y="1517747"/>
                  </a:cubicBezTo>
                  <a:cubicBezTo>
                    <a:pt x="341456" y="1536365"/>
                    <a:pt x="238083" y="1495174"/>
                    <a:pt x="146499" y="1417608"/>
                  </a:cubicBezTo>
                  <a:cubicBezTo>
                    <a:pt x="50602" y="1336376"/>
                    <a:pt x="7614" y="1230703"/>
                    <a:pt x="928" y="1106554"/>
                  </a:cubicBezTo>
                  <a:cubicBezTo>
                    <a:pt x="-3601" y="1021872"/>
                    <a:pt x="8836" y="940136"/>
                    <a:pt x="29683" y="858976"/>
                  </a:cubicBezTo>
                  <a:cubicBezTo>
                    <a:pt x="30474" y="856676"/>
                    <a:pt x="33277" y="855022"/>
                    <a:pt x="35146" y="853009"/>
                  </a:cubicBezTo>
                  <a:close/>
                  <a:moveTo>
                    <a:pt x="2410933" y="848552"/>
                  </a:moveTo>
                  <a:cubicBezTo>
                    <a:pt x="2423032" y="885243"/>
                    <a:pt x="2432190" y="922840"/>
                    <a:pt x="2438322" y="960983"/>
                  </a:cubicBezTo>
                  <a:cubicBezTo>
                    <a:pt x="2446661" y="1012311"/>
                    <a:pt x="2445511" y="1064285"/>
                    <a:pt x="2443570" y="1115899"/>
                  </a:cubicBezTo>
                  <a:cubicBezTo>
                    <a:pt x="2440917" y="1211976"/>
                    <a:pt x="2404672" y="1304085"/>
                    <a:pt x="2341131" y="1376201"/>
                  </a:cubicBezTo>
                  <a:cubicBezTo>
                    <a:pt x="2277008" y="1450461"/>
                    <a:pt x="2195991" y="1494599"/>
                    <a:pt x="2101820" y="1516381"/>
                  </a:cubicBezTo>
                  <a:cubicBezTo>
                    <a:pt x="2038056" y="1531118"/>
                    <a:pt x="1974868" y="1522132"/>
                    <a:pt x="1913189" y="1504735"/>
                  </a:cubicBezTo>
                  <a:cubicBezTo>
                    <a:pt x="1823230" y="1480351"/>
                    <a:pt x="1736225" y="1446147"/>
                    <a:pt x="1653749" y="1402728"/>
                  </a:cubicBezTo>
                  <a:cubicBezTo>
                    <a:pt x="1581863" y="1364340"/>
                    <a:pt x="1524784" y="1372391"/>
                    <a:pt x="1472954" y="1410779"/>
                  </a:cubicBezTo>
                  <a:cubicBezTo>
                    <a:pt x="1428672" y="1443703"/>
                    <a:pt x="1419614" y="1492299"/>
                    <a:pt x="1428384" y="1542548"/>
                  </a:cubicBezTo>
                  <a:cubicBezTo>
                    <a:pt x="1436651" y="1589705"/>
                    <a:pt x="1473026" y="1615153"/>
                    <a:pt x="1515799" y="1630249"/>
                  </a:cubicBezTo>
                  <a:cubicBezTo>
                    <a:pt x="1545567" y="1641773"/>
                    <a:pt x="1577348" y="1647200"/>
                    <a:pt x="1609251" y="1646208"/>
                  </a:cubicBezTo>
                  <a:cubicBezTo>
                    <a:pt x="1635634" y="1644627"/>
                    <a:pt x="1635059" y="1659292"/>
                    <a:pt x="1630817" y="1675969"/>
                  </a:cubicBezTo>
                  <a:cubicBezTo>
                    <a:pt x="1616081" y="1729669"/>
                    <a:pt x="1584091" y="1755045"/>
                    <a:pt x="1521909" y="1758927"/>
                  </a:cubicBezTo>
                  <a:cubicBezTo>
                    <a:pt x="1435645" y="1764246"/>
                    <a:pt x="1378710" y="1715795"/>
                    <a:pt x="1358438" y="1622342"/>
                  </a:cubicBezTo>
                  <a:cubicBezTo>
                    <a:pt x="1338957" y="1532987"/>
                    <a:pt x="1355922" y="1450389"/>
                    <a:pt x="1420405" y="1383750"/>
                  </a:cubicBezTo>
                  <a:cubicBezTo>
                    <a:pt x="1470726" y="1331919"/>
                    <a:pt x="1536143" y="1304674"/>
                    <a:pt x="1605226" y="1286415"/>
                  </a:cubicBezTo>
                  <a:cubicBezTo>
                    <a:pt x="1679629" y="1266718"/>
                    <a:pt x="1755757" y="1266862"/>
                    <a:pt x="1832100" y="1263771"/>
                  </a:cubicBezTo>
                  <a:cubicBezTo>
                    <a:pt x="1932742" y="1259673"/>
                    <a:pt x="2028999" y="1235016"/>
                    <a:pt x="2114687" y="1179016"/>
                  </a:cubicBezTo>
                  <a:cubicBezTo>
                    <a:pt x="2174785" y="1139838"/>
                    <a:pt x="2222518" y="1087648"/>
                    <a:pt x="2270035" y="1034164"/>
                  </a:cubicBezTo>
                  <a:cubicBezTo>
                    <a:pt x="2320650" y="975152"/>
                    <a:pt x="2367700" y="913171"/>
                    <a:pt x="2410933" y="848552"/>
                  </a:cubicBezTo>
                  <a:close/>
                  <a:moveTo>
                    <a:pt x="290488" y="349873"/>
                  </a:moveTo>
                  <a:cubicBezTo>
                    <a:pt x="298870" y="450939"/>
                    <a:pt x="323456" y="549992"/>
                    <a:pt x="363310" y="643243"/>
                  </a:cubicBezTo>
                  <a:cubicBezTo>
                    <a:pt x="393323" y="715820"/>
                    <a:pt x="432149" y="784436"/>
                    <a:pt x="478904" y="847546"/>
                  </a:cubicBezTo>
                  <a:cubicBezTo>
                    <a:pt x="534372" y="921381"/>
                    <a:pt x="603908" y="983512"/>
                    <a:pt x="683494" y="1030354"/>
                  </a:cubicBezTo>
                  <a:cubicBezTo>
                    <a:pt x="771483" y="1082687"/>
                    <a:pt x="863211" y="1127185"/>
                    <a:pt x="954435" y="1174127"/>
                  </a:cubicBezTo>
                  <a:cubicBezTo>
                    <a:pt x="1019140" y="1206397"/>
                    <a:pt x="1078361" y="1248652"/>
                    <a:pt x="1129911" y="1299354"/>
                  </a:cubicBezTo>
                  <a:cubicBezTo>
                    <a:pt x="1169161" y="1338676"/>
                    <a:pt x="1202444" y="1383102"/>
                    <a:pt x="1221135" y="1442337"/>
                  </a:cubicBezTo>
                  <a:cubicBezTo>
                    <a:pt x="1234290" y="1416602"/>
                    <a:pt x="1243492" y="1395179"/>
                    <a:pt x="1255569" y="1375482"/>
                  </a:cubicBezTo>
                  <a:cubicBezTo>
                    <a:pt x="1310131" y="1286702"/>
                    <a:pt x="1391650" y="1227539"/>
                    <a:pt x="1481149" y="1179878"/>
                  </a:cubicBezTo>
                  <a:cubicBezTo>
                    <a:pt x="1584595" y="1124741"/>
                    <a:pt x="1691562" y="1076289"/>
                    <a:pt x="1790263" y="1013029"/>
                  </a:cubicBezTo>
                  <a:cubicBezTo>
                    <a:pt x="1847823" y="976108"/>
                    <a:pt x="1899143" y="930273"/>
                    <a:pt x="1942303" y="877235"/>
                  </a:cubicBezTo>
                  <a:cubicBezTo>
                    <a:pt x="2018273" y="784178"/>
                    <a:pt x="2075740" y="677454"/>
                    <a:pt x="2111597" y="562802"/>
                  </a:cubicBezTo>
                  <a:cubicBezTo>
                    <a:pt x="2132659" y="495617"/>
                    <a:pt x="2148525" y="426900"/>
                    <a:pt x="2159042" y="357278"/>
                  </a:cubicBezTo>
                  <a:cubicBezTo>
                    <a:pt x="2175001" y="389986"/>
                    <a:pt x="2191607" y="421976"/>
                    <a:pt x="2206847" y="455331"/>
                  </a:cubicBezTo>
                  <a:cubicBezTo>
                    <a:pt x="2240109" y="525378"/>
                    <a:pt x="2261373" y="600514"/>
                    <a:pt x="2269748" y="677605"/>
                  </a:cubicBezTo>
                  <a:cubicBezTo>
                    <a:pt x="2279165" y="774006"/>
                    <a:pt x="2269748" y="868752"/>
                    <a:pt x="2218780" y="955088"/>
                  </a:cubicBezTo>
                  <a:cubicBezTo>
                    <a:pt x="2139704" y="1088510"/>
                    <a:pt x="2016850" y="1155149"/>
                    <a:pt x="1869841" y="1184623"/>
                  </a:cubicBezTo>
                  <a:cubicBezTo>
                    <a:pt x="1792347" y="1200150"/>
                    <a:pt x="1712841" y="1204320"/>
                    <a:pt x="1636497" y="1227755"/>
                  </a:cubicBezTo>
                  <a:cubicBezTo>
                    <a:pt x="1531686" y="1259385"/>
                    <a:pt x="1431835" y="1300936"/>
                    <a:pt x="1353550" y="1380227"/>
                  </a:cubicBezTo>
                  <a:cubicBezTo>
                    <a:pt x="1283461" y="1451251"/>
                    <a:pt x="1253484" y="1539528"/>
                    <a:pt x="1266927" y="1637869"/>
                  </a:cubicBezTo>
                  <a:cubicBezTo>
                    <a:pt x="1276632" y="1708606"/>
                    <a:pt x="1324436" y="1756411"/>
                    <a:pt x="1385252" y="1790629"/>
                  </a:cubicBezTo>
                  <a:cubicBezTo>
                    <a:pt x="1397545" y="1797817"/>
                    <a:pt x="1411132" y="1802202"/>
                    <a:pt x="1423281" y="1809391"/>
                  </a:cubicBezTo>
                  <a:cubicBezTo>
                    <a:pt x="1468569" y="1836061"/>
                    <a:pt x="1510192" y="1840231"/>
                    <a:pt x="1555193" y="1803856"/>
                  </a:cubicBezTo>
                  <a:cubicBezTo>
                    <a:pt x="1584595" y="1780061"/>
                    <a:pt x="1623054" y="1790125"/>
                    <a:pt x="1657200" y="1800765"/>
                  </a:cubicBezTo>
                  <a:cubicBezTo>
                    <a:pt x="1668199" y="1804143"/>
                    <a:pt x="1669781" y="1813560"/>
                    <a:pt x="1658422" y="1822331"/>
                  </a:cubicBezTo>
                  <a:cubicBezTo>
                    <a:pt x="1555552" y="1901766"/>
                    <a:pt x="1475327" y="2002048"/>
                    <a:pt x="1401499" y="2107362"/>
                  </a:cubicBezTo>
                  <a:cubicBezTo>
                    <a:pt x="1345096" y="2188199"/>
                    <a:pt x="1295286" y="2273449"/>
                    <a:pt x="1252549" y="2362272"/>
                  </a:cubicBezTo>
                  <a:cubicBezTo>
                    <a:pt x="1243060" y="2381897"/>
                    <a:pt x="1237669" y="2403463"/>
                    <a:pt x="1223795" y="2422729"/>
                  </a:cubicBezTo>
                  <a:cubicBezTo>
                    <a:pt x="1208914" y="2406770"/>
                    <a:pt x="1204888" y="2386786"/>
                    <a:pt x="1196262" y="2369030"/>
                  </a:cubicBezTo>
                  <a:cubicBezTo>
                    <a:pt x="1132211" y="2237908"/>
                    <a:pt x="1057161" y="2113472"/>
                    <a:pt x="964571" y="2000682"/>
                  </a:cubicBezTo>
                  <a:cubicBezTo>
                    <a:pt x="911159" y="1935552"/>
                    <a:pt x="855591" y="1871717"/>
                    <a:pt x="786867" y="1821324"/>
                  </a:cubicBezTo>
                  <a:cubicBezTo>
                    <a:pt x="769542" y="1808600"/>
                    <a:pt x="783991" y="1801483"/>
                    <a:pt x="794415" y="1798536"/>
                  </a:cubicBezTo>
                  <a:cubicBezTo>
                    <a:pt x="839129" y="1785884"/>
                    <a:pt x="882548" y="1787753"/>
                    <a:pt x="918923" y="1820102"/>
                  </a:cubicBezTo>
                  <a:cubicBezTo>
                    <a:pt x="935960" y="1835270"/>
                    <a:pt x="951559" y="1837068"/>
                    <a:pt x="972047" y="1829951"/>
                  </a:cubicBezTo>
                  <a:cubicBezTo>
                    <a:pt x="1027616" y="1810541"/>
                    <a:pt x="1080452" y="1785597"/>
                    <a:pt x="1122506" y="1744118"/>
                  </a:cubicBezTo>
                  <a:cubicBezTo>
                    <a:pt x="1156128" y="1712222"/>
                    <a:pt x="1176637" y="1668924"/>
                    <a:pt x="1180016" y="1622701"/>
                  </a:cubicBezTo>
                  <a:cubicBezTo>
                    <a:pt x="1186421" y="1551454"/>
                    <a:pt x="1167263" y="1480257"/>
                    <a:pt x="1125957" y="1421849"/>
                  </a:cubicBezTo>
                  <a:cubicBezTo>
                    <a:pt x="1082825" y="1360530"/>
                    <a:pt x="1023087" y="1319554"/>
                    <a:pt x="957023" y="1285696"/>
                  </a:cubicBezTo>
                  <a:cubicBezTo>
                    <a:pt x="886646" y="1249752"/>
                    <a:pt x="812099" y="1227324"/>
                    <a:pt x="735468" y="1209927"/>
                  </a:cubicBezTo>
                  <a:cubicBezTo>
                    <a:pt x="690610" y="1199791"/>
                    <a:pt x="644675" y="1197994"/>
                    <a:pt x="599602" y="1190086"/>
                  </a:cubicBezTo>
                  <a:cubicBezTo>
                    <a:pt x="500110" y="1172833"/>
                    <a:pt x="408311" y="1138687"/>
                    <a:pt x="328517" y="1073989"/>
                  </a:cubicBezTo>
                  <a:cubicBezTo>
                    <a:pt x="260591" y="1020340"/>
                    <a:pt x="211578" y="946390"/>
                    <a:pt x="188625" y="862930"/>
                  </a:cubicBezTo>
                  <a:cubicBezTo>
                    <a:pt x="170078" y="797009"/>
                    <a:pt x="170869" y="730298"/>
                    <a:pt x="178848" y="662581"/>
                  </a:cubicBezTo>
                  <a:cubicBezTo>
                    <a:pt x="192004" y="551372"/>
                    <a:pt x="236789" y="451881"/>
                    <a:pt x="290488" y="349873"/>
                  </a:cubicBezTo>
                  <a:close/>
                  <a:moveTo>
                    <a:pt x="819072" y="6254"/>
                  </a:moveTo>
                  <a:cubicBezTo>
                    <a:pt x="820129" y="7696"/>
                    <a:pt x="821387" y="8979"/>
                    <a:pt x="822810" y="10064"/>
                  </a:cubicBezTo>
                  <a:cubicBezTo>
                    <a:pt x="784940" y="79634"/>
                    <a:pt x="757702" y="154484"/>
                    <a:pt x="742009" y="232123"/>
                  </a:cubicBezTo>
                  <a:cubicBezTo>
                    <a:pt x="734397" y="271100"/>
                    <a:pt x="729595" y="310573"/>
                    <a:pt x="727632" y="350233"/>
                  </a:cubicBezTo>
                  <a:cubicBezTo>
                    <a:pt x="722600" y="458710"/>
                    <a:pt x="735540" y="564455"/>
                    <a:pt x="773208" y="666535"/>
                  </a:cubicBezTo>
                  <a:cubicBezTo>
                    <a:pt x="809446" y="766055"/>
                    <a:pt x="861945" y="858875"/>
                    <a:pt x="928556" y="941214"/>
                  </a:cubicBezTo>
                  <a:cubicBezTo>
                    <a:pt x="976648" y="1000233"/>
                    <a:pt x="1023590" y="1060474"/>
                    <a:pt x="1084047" y="1108135"/>
                  </a:cubicBezTo>
                  <a:cubicBezTo>
                    <a:pt x="1092652" y="1115942"/>
                    <a:pt x="1100724" y="1124324"/>
                    <a:pt x="1108201" y="1133224"/>
                  </a:cubicBezTo>
                  <a:cubicBezTo>
                    <a:pt x="1106734" y="1134000"/>
                    <a:pt x="1105383" y="1134971"/>
                    <a:pt x="1104175" y="1136099"/>
                  </a:cubicBezTo>
                  <a:cubicBezTo>
                    <a:pt x="1048750" y="1129557"/>
                    <a:pt x="996345" y="1110939"/>
                    <a:pt x="944586" y="1092033"/>
                  </a:cubicBezTo>
                  <a:cubicBezTo>
                    <a:pt x="803544" y="1040490"/>
                    <a:pt x="670554" y="973994"/>
                    <a:pt x="565959" y="862642"/>
                  </a:cubicBezTo>
                  <a:cubicBezTo>
                    <a:pt x="480988" y="772136"/>
                    <a:pt x="432321" y="665888"/>
                    <a:pt x="431602" y="539151"/>
                  </a:cubicBezTo>
                  <a:cubicBezTo>
                    <a:pt x="430955" y="415218"/>
                    <a:pt x="461148" y="301925"/>
                    <a:pt x="533969" y="201283"/>
                  </a:cubicBezTo>
                  <a:cubicBezTo>
                    <a:pt x="577604" y="140808"/>
                    <a:pt x="634474" y="91093"/>
                    <a:pt x="700243" y="55928"/>
                  </a:cubicBezTo>
                  <a:cubicBezTo>
                    <a:pt x="737912" y="35440"/>
                    <a:pt x="775365" y="12796"/>
                    <a:pt x="819072" y="6254"/>
                  </a:cubicBezTo>
                  <a:close/>
                  <a:moveTo>
                    <a:pt x="1615793" y="0"/>
                  </a:moveTo>
                  <a:cubicBezTo>
                    <a:pt x="1689988" y="22338"/>
                    <a:pt x="1759387" y="58268"/>
                    <a:pt x="1820455" y="105962"/>
                  </a:cubicBezTo>
                  <a:cubicBezTo>
                    <a:pt x="1926560" y="189422"/>
                    <a:pt x="1985795" y="300775"/>
                    <a:pt x="2006929" y="431034"/>
                  </a:cubicBezTo>
                  <a:cubicBezTo>
                    <a:pt x="2031731" y="582930"/>
                    <a:pt x="2001610" y="721456"/>
                    <a:pt x="1897446" y="841723"/>
                  </a:cubicBezTo>
                  <a:cubicBezTo>
                    <a:pt x="1809241" y="943587"/>
                    <a:pt x="1697601" y="1007710"/>
                    <a:pt x="1577118" y="1061265"/>
                  </a:cubicBezTo>
                  <a:cubicBezTo>
                    <a:pt x="1507805" y="1091458"/>
                    <a:pt x="1435976" y="1115511"/>
                    <a:pt x="1362464" y="1133152"/>
                  </a:cubicBezTo>
                  <a:cubicBezTo>
                    <a:pt x="1355578" y="1134575"/>
                    <a:pt x="1348619" y="1135632"/>
                    <a:pt x="1341617" y="1136315"/>
                  </a:cubicBezTo>
                  <a:cubicBezTo>
                    <a:pt x="1340568" y="1134849"/>
                    <a:pt x="1339302" y="1133540"/>
                    <a:pt x="1337879" y="1132433"/>
                  </a:cubicBezTo>
                  <a:cubicBezTo>
                    <a:pt x="1350531" y="1113527"/>
                    <a:pt x="1371378" y="1103678"/>
                    <a:pt x="1386834" y="1087576"/>
                  </a:cubicBezTo>
                  <a:cubicBezTo>
                    <a:pt x="1464256" y="1008141"/>
                    <a:pt x="1536574" y="924824"/>
                    <a:pt x="1594155" y="829430"/>
                  </a:cubicBezTo>
                  <a:cubicBezTo>
                    <a:pt x="1646992" y="741944"/>
                    <a:pt x="1688183" y="648779"/>
                    <a:pt x="1705508" y="548640"/>
                  </a:cubicBezTo>
                  <a:cubicBezTo>
                    <a:pt x="1735916" y="373021"/>
                    <a:pt x="1719886" y="201427"/>
                    <a:pt x="1637359" y="39898"/>
                  </a:cubicBezTo>
                  <a:cubicBezTo>
                    <a:pt x="1631033" y="27533"/>
                    <a:pt x="1623989" y="15600"/>
                    <a:pt x="1615793" y="0"/>
                  </a:cubicBezTo>
                  <a:close/>
                </a:path>
              </a:pathLst>
            </a:custGeom>
            <a:solidFill>
              <a:srgbClr val="33CCB3"/>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2611612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descr="图片包含 桌子, 项目, 不同, 各种&#10;&#10;描述已自动生成">
            <a:extLst>
              <a:ext uri="{FF2B5EF4-FFF2-40B4-BE49-F238E27FC236}">
                <a16:creationId xmlns:a16="http://schemas.microsoft.com/office/drawing/2014/main" id="{CCDFEDD8-496D-A0F8-B0D0-A8799F5C0D4F}"/>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606252"/>
            <a:ext cx="3600022" cy="1261884"/>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云来</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每当有牌被弃置时，你摸一张牌。</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玉衡</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出牌阶段，你可以弃置</a:t>
            </a:r>
            <a:r>
              <a:rPr lang="en-US" altLang="zh-CN" sz="1050" dirty="0">
                <a:latin typeface="MiSans" panose="00000500000000000000" pitchFamily="2" charset="-122"/>
                <a:ea typeface="MiSans" panose="00000500000000000000" pitchFamily="2" charset="-122"/>
              </a:rPr>
              <a:t>X+1</a:t>
            </a:r>
            <a:r>
              <a:rPr lang="zh-CN" altLang="en-US" sz="1050" dirty="0">
                <a:latin typeface="MiSans" panose="00000500000000000000" pitchFamily="2" charset="-122"/>
                <a:ea typeface="MiSans" panose="00000500000000000000" pitchFamily="2" charset="-122"/>
              </a:rPr>
              <a:t>张牌，使你本阶段使用杀的次数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，且你的下一张杀视为雷杀。（</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为本阶段此技能发动次数）</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刻晴</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霆霓快雨</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28" name="组合 27">
            <a:extLst>
              <a:ext uri="{FF2B5EF4-FFF2-40B4-BE49-F238E27FC236}">
                <a16:creationId xmlns:a16="http://schemas.microsoft.com/office/drawing/2014/main" id="{F5EF6059-1F04-581F-D193-EF9EB659ADD9}"/>
              </a:ext>
            </a:extLst>
          </p:cNvPr>
          <p:cNvGrpSpPr/>
          <p:nvPr/>
        </p:nvGrpSpPr>
        <p:grpSpPr>
          <a:xfrm>
            <a:off x="80116" y="89091"/>
            <a:ext cx="703817" cy="703817"/>
            <a:chOff x="1898088" y="5957091"/>
            <a:chExt cx="703817" cy="703817"/>
          </a:xfrm>
        </p:grpSpPr>
        <p:grpSp>
          <p:nvGrpSpPr>
            <p:cNvPr id="30" name="2级件：*璃月神之眼底框">
              <a:extLst>
                <a:ext uri="{FF2B5EF4-FFF2-40B4-BE49-F238E27FC236}">
                  <a16:creationId xmlns:a16="http://schemas.microsoft.com/office/drawing/2014/main" id="{909F1434-4D20-248E-1AE4-36CA62B13638}"/>
                </a:ext>
              </a:extLst>
            </p:cNvPr>
            <p:cNvGrpSpPr>
              <a:grpSpLocks noChangeAspect="1"/>
            </p:cNvGrpSpPr>
            <p:nvPr/>
          </p:nvGrpSpPr>
          <p:grpSpPr>
            <a:xfrm>
              <a:off x="18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34" name="任意多边形: 形状 33">
                <a:extLst>
                  <a:ext uri="{FF2B5EF4-FFF2-40B4-BE49-F238E27FC236}">
                    <a16:creationId xmlns:a16="http://schemas.microsoft.com/office/drawing/2014/main" id="{9C185CA3-7BF6-6D6B-5100-8A5AC2C83152}"/>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E48D731E-F577-9500-C8B1-53A943FBBDC9}"/>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31" name="任意多边形: 形状 30">
              <a:extLst>
                <a:ext uri="{FF2B5EF4-FFF2-40B4-BE49-F238E27FC236}">
                  <a16:creationId xmlns:a16="http://schemas.microsoft.com/office/drawing/2014/main" id="{8886C40A-48B6-3C30-AC20-13E2F4527D99}"/>
                </a:ext>
              </a:extLst>
            </p:cNvPr>
            <p:cNvSpPr>
              <a:spLocks noChangeAspect="1"/>
            </p:cNvSpPr>
            <p:nvPr/>
          </p:nvSpPr>
          <p:spPr>
            <a:xfrm>
              <a:off x="19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2" name="任意多边形: 形状 31">
              <a:extLst>
                <a:ext uri="{FF2B5EF4-FFF2-40B4-BE49-F238E27FC236}">
                  <a16:creationId xmlns:a16="http://schemas.microsoft.com/office/drawing/2014/main" id="{AE312630-DFCE-6BAC-9690-F4F6CF5BF3E2}"/>
                </a:ext>
              </a:extLst>
            </p:cNvPr>
            <p:cNvSpPr>
              <a:spLocks noChangeAspect="1"/>
            </p:cNvSpPr>
            <p:nvPr/>
          </p:nvSpPr>
          <p:spPr>
            <a:xfrm>
              <a:off x="19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3" name="任意多边形: 形状 32">
              <a:extLst>
                <a:ext uri="{FF2B5EF4-FFF2-40B4-BE49-F238E27FC236}">
                  <a16:creationId xmlns:a16="http://schemas.microsoft.com/office/drawing/2014/main" id="{8B5E23EE-26A9-EE0A-0D17-49D62FCCA9AB}"/>
                </a:ext>
              </a:extLst>
            </p:cNvPr>
            <p:cNvSpPr>
              <a:spLocks noChangeAspect="1"/>
            </p:cNvSpPr>
            <p:nvPr/>
          </p:nvSpPr>
          <p:spPr>
            <a:xfrm>
              <a:off x="2095517" y="6152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51622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卡通人物&#10;&#10;中度可信度描述已自动生成">
            <a:extLst>
              <a:ext uri="{FF2B5EF4-FFF2-40B4-BE49-F238E27FC236}">
                <a16:creationId xmlns:a16="http://schemas.microsoft.com/office/drawing/2014/main" id="{CC29FF2F-D9A3-64B7-EAEA-B6C0967B5802}"/>
              </a:ext>
            </a:extLst>
          </p:cNvPr>
          <p:cNvPicPr>
            <a:picLocks noChangeAspect="1"/>
          </p:cNvPicPr>
          <p:nvPr/>
        </p:nvPicPr>
        <p:blipFill>
          <a:blip r:embed="rId2">
            <a:extLst>
              <a:ext uri="{28A0092B-C50C-407E-A947-70E740481C1C}">
                <a14:useLocalDpi xmlns:a14="http://schemas.microsoft.com/office/drawing/2010/main" val="0"/>
              </a:ext>
            </a:extLst>
          </a:blip>
          <a:srcRect b="8905"/>
          <a:stretch>
            <a:fillRect/>
          </a:stretch>
        </p:blipFill>
        <p:spPr>
          <a:xfrm>
            <a:off x="684028" y="216120"/>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4021477"/>
            <a:ext cx="3600022" cy="1846659"/>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蝶火</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出牌阶段限两次，你可以流失一点体力，视为使用或打出一张火杀或火攻。</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血梅</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你的体力值不大于</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时，手牌上限</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，造成的火焰伤害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，且使用火杀没有次数和距离限制。</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往生</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一名其他角色死亡时，你摸两张牌并可以选择一项：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回复一点体力；</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将一张牌当做火杀或火攻使用。</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2" name="八边形 21">
            <a:extLst>
              <a:ext uri="{FF2B5EF4-FFF2-40B4-BE49-F238E27FC236}">
                <a16:creationId xmlns:a16="http://schemas.microsoft.com/office/drawing/2014/main" id="{5FEAD663-2210-A1A1-9498-EE0344B385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胡桃</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雪霁梅香</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6" name="组合 5">
            <a:extLst>
              <a:ext uri="{FF2B5EF4-FFF2-40B4-BE49-F238E27FC236}">
                <a16:creationId xmlns:a16="http://schemas.microsoft.com/office/drawing/2014/main" id="{E0323188-49FB-4AEC-73BF-18FD7D084D68}"/>
              </a:ext>
            </a:extLst>
          </p:cNvPr>
          <p:cNvGrpSpPr/>
          <p:nvPr/>
        </p:nvGrpSpPr>
        <p:grpSpPr>
          <a:xfrm>
            <a:off x="80116" y="89091"/>
            <a:ext cx="703817" cy="703817"/>
            <a:chOff x="2798088" y="5957091"/>
            <a:chExt cx="703817" cy="703817"/>
          </a:xfrm>
        </p:grpSpPr>
        <p:grpSp>
          <p:nvGrpSpPr>
            <p:cNvPr id="8" name="2级件：*璃月神之眼底框">
              <a:extLst>
                <a:ext uri="{FF2B5EF4-FFF2-40B4-BE49-F238E27FC236}">
                  <a16:creationId xmlns:a16="http://schemas.microsoft.com/office/drawing/2014/main" id="{5A517D38-5A10-4181-89A5-393EC0957C96}"/>
                </a:ext>
              </a:extLst>
            </p:cNvPr>
            <p:cNvGrpSpPr>
              <a:grpSpLocks noChangeAspect="1"/>
            </p:cNvGrpSpPr>
            <p:nvPr/>
          </p:nvGrpSpPr>
          <p:grpSpPr>
            <a:xfrm>
              <a:off x="27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3" name="任意多边形: 形状 12">
                <a:extLst>
                  <a:ext uri="{FF2B5EF4-FFF2-40B4-BE49-F238E27FC236}">
                    <a16:creationId xmlns:a16="http://schemas.microsoft.com/office/drawing/2014/main" id="{A782300D-19CC-73D0-9256-2F6A0E55C26B}"/>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4" name="任意多边形: 形状 13">
                <a:extLst>
                  <a:ext uri="{FF2B5EF4-FFF2-40B4-BE49-F238E27FC236}">
                    <a16:creationId xmlns:a16="http://schemas.microsoft.com/office/drawing/2014/main" id="{84AA2F83-B981-AE38-EE18-7F5AA65F4D84}"/>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0" name="任意多边形: 形状 9">
              <a:extLst>
                <a:ext uri="{FF2B5EF4-FFF2-40B4-BE49-F238E27FC236}">
                  <a16:creationId xmlns:a16="http://schemas.microsoft.com/office/drawing/2014/main" id="{D5AE984B-19BD-FC1C-E218-B623FE4A59BA}"/>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1" name="任意多边形: 形状 10">
              <a:extLst>
                <a:ext uri="{FF2B5EF4-FFF2-40B4-BE49-F238E27FC236}">
                  <a16:creationId xmlns:a16="http://schemas.microsoft.com/office/drawing/2014/main" id="{DAE76889-F6FD-F195-56C4-6AB5096CF04C}"/>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2" name="任意多边形: 形状 11">
              <a:extLst>
                <a:ext uri="{FF2B5EF4-FFF2-40B4-BE49-F238E27FC236}">
                  <a16:creationId xmlns:a16="http://schemas.microsoft.com/office/drawing/2014/main" id="{22EE2A72-6122-4A1C-B349-775E1A6E49D1}"/>
                </a:ext>
              </a:extLst>
            </p:cNvPr>
            <p:cNvSpPr>
              <a:spLocks noChangeAspect="1"/>
            </p:cNvSpPr>
            <p:nvPr/>
          </p:nvSpPr>
          <p:spPr>
            <a:xfrm>
              <a:off x="3017048" y="613870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7920350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descr="图片包含 桌子, 项目, 女人, 蛋糕&#10;&#10;描述已自动生成">
            <a:extLst>
              <a:ext uri="{FF2B5EF4-FFF2-40B4-BE49-F238E27FC236}">
                <a16:creationId xmlns:a16="http://schemas.microsoft.com/office/drawing/2014/main" id="{6605DF62-3121-D692-CB02-20737CCF6187}"/>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诸愿</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你失去某种花色的牌或成为某种花色的牌的唯一目标时，记录此花色。</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无想</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你使用杀时，你可以令此杀不可被记录花色的牌响应，且当记录的花色多于</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时你可以：</a:t>
            </a:r>
            <a:r>
              <a:rPr lang="en-US" altLang="zh-CN" sz="1050" dirty="0">
                <a:latin typeface="MiSans" panose="00000500000000000000" pitchFamily="2" charset="-122"/>
                <a:ea typeface="MiSans" panose="00000500000000000000" pitchFamily="2" charset="-122"/>
              </a:rPr>
              <a:t>X=1</a:t>
            </a:r>
            <a:r>
              <a:rPr lang="zh-CN" altLang="en-US" sz="1050" dirty="0">
                <a:latin typeface="MiSans" panose="00000500000000000000" pitchFamily="2" charset="-122"/>
                <a:ea typeface="MiSans" panose="00000500000000000000" pitchFamily="2" charset="-122"/>
              </a:rPr>
              <a:t>，摸一张牌；</a:t>
            </a:r>
            <a:r>
              <a:rPr lang="en-US" altLang="zh-CN" sz="1050" dirty="0">
                <a:latin typeface="MiSans" panose="00000500000000000000" pitchFamily="2" charset="-122"/>
                <a:ea typeface="MiSans" panose="00000500000000000000" pitchFamily="2" charset="-122"/>
              </a:rPr>
              <a:t>X=2</a:t>
            </a:r>
            <a:r>
              <a:rPr lang="zh-CN" altLang="en-US" sz="1050" dirty="0">
                <a:latin typeface="MiSans" panose="00000500000000000000" pitchFamily="2" charset="-122"/>
                <a:ea typeface="MiSans" panose="00000500000000000000" pitchFamily="2" charset="-122"/>
              </a:rPr>
              <a:t>，此杀伤害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r>
              <a:rPr lang="en-US" altLang="zh-CN" sz="1050" dirty="0">
                <a:latin typeface="MiSans" panose="00000500000000000000" pitchFamily="2" charset="-122"/>
                <a:ea typeface="MiSans" panose="00000500000000000000" pitchFamily="2" charset="-122"/>
              </a:rPr>
              <a:t>X=3</a:t>
            </a:r>
            <a:r>
              <a:rPr lang="zh-CN" altLang="en-US" sz="1050" dirty="0">
                <a:latin typeface="MiSans" panose="00000500000000000000" pitchFamily="2" charset="-122"/>
                <a:ea typeface="MiSans" panose="00000500000000000000" pitchFamily="2" charset="-122"/>
              </a:rPr>
              <a:t>，此杀伤害</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，且此杀视为雷杀。该杀结算完毕后，清除记录的花色。</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43FBAA70-6C58-C4C1-114E-2A622C529EF2}"/>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871940"/>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雷电将军</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一心净土</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F0E011BA-62CD-005D-8616-4E5CB75D5E4C}"/>
              </a:ext>
            </a:extLst>
          </p:cNvPr>
          <p:cNvGrpSpPr/>
          <p:nvPr/>
        </p:nvGrpSpPr>
        <p:grpSpPr>
          <a:xfrm>
            <a:off x="102249" y="21707"/>
            <a:ext cx="662726" cy="775057"/>
            <a:chOff x="1920222" y="1191707"/>
            <a:chExt cx="662726" cy="775057"/>
          </a:xfrm>
        </p:grpSpPr>
        <p:grpSp>
          <p:nvGrpSpPr>
            <p:cNvPr id="16" name="2级件：*稻妻神之眼底框">
              <a:extLst>
                <a:ext uri="{FF2B5EF4-FFF2-40B4-BE49-F238E27FC236}">
                  <a16:creationId xmlns:a16="http://schemas.microsoft.com/office/drawing/2014/main" id="{E7EF3425-9D3C-816B-7DC5-BD29C2C12538}"/>
                </a:ext>
              </a:extLst>
            </p:cNvPr>
            <p:cNvGrpSpPr>
              <a:grpSpLocks noChangeAspect="1"/>
            </p:cNvGrpSpPr>
            <p:nvPr/>
          </p:nvGrpSpPr>
          <p:grpSpPr>
            <a:xfrm>
              <a:off x="19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0" name="任意多边形: 形状 19">
                <a:extLst>
                  <a:ext uri="{FF2B5EF4-FFF2-40B4-BE49-F238E27FC236}">
                    <a16:creationId xmlns:a16="http://schemas.microsoft.com/office/drawing/2014/main" id="{8358D519-C3A1-20A1-62A6-8E45243F6C44}"/>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3B922DD5-F6C1-6945-3326-BBCE50B801E3}"/>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6163644-E3CE-646F-2044-D9AFB95EF8FB}"/>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CEE4225F-8C2E-B00B-050B-B62996ABBDB2}"/>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11B52D87-D597-9D22-12BC-8BCD763D0AAB}"/>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7397B180-1B08-A39C-52E4-D4FFB6ADBB36}"/>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6" name="组合 25">
                <a:extLst>
                  <a:ext uri="{FF2B5EF4-FFF2-40B4-BE49-F238E27FC236}">
                    <a16:creationId xmlns:a16="http://schemas.microsoft.com/office/drawing/2014/main" id="{C8C60D2E-0255-FF8B-842F-8BEB8932D3AA}"/>
                  </a:ext>
                </a:extLst>
              </p:cNvPr>
              <p:cNvGrpSpPr/>
              <p:nvPr/>
            </p:nvGrpSpPr>
            <p:grpSpPr>
              <a:xfrm>
                <a:off x="130605" y="569685"/>
                <a:ext cx="592215" cy="340167"/>
                <a:chOff x="1411426" y="3479844"/>
                <a:chExt cx="2094016" cy="1202801"/>
              </a:xfrm>
              <a:grpFill/>
            </p:grpSpPr>
            <p:sp>
              <p:nvSpPr>
                <p:cNvPr id="28" name="任意多边形: 形状 27">
                  <a:extLst>
                    <a:ext uri="{FF2B5EF4-FFF2-40B4-BE49-F238E27FC236}">
                      <a16:creationId xmlns:a16="http://schemas.microsoft.com/office/drawing/2014/main" id="{CBFFAE8F-5028-753F-52B8-1A6E19701A2A}"/>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9" name="任意多边形: 形状 28">
                  <a:extLst>
                    <a:ext uri="{FF2B5EF4-FFF2-40B4-BE49-F238E27FC236}">
                      <a16:creationId xmlns:a16="http://schemas.microsoft.com/office/drawing/2014/main" id="{0B6689DC-6A7D-06EB-430E-D571F941D40C}"/>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7" name="椭圆 26">
                <a:extLst>
                  <a:ext uri="{FF2B5EF4-FFF2-40B4-BE49-F238E27FC236}">
                    <a16:creationId xmlns:a16="http://schemas.microsoft.com/office/drawing/2014/main" id="{82FA845A-0301-0090-0127-D7294B4D48F2}"/>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7" name="椭圆 16">
              <a:extLst>
                <a:ext uri="{FF2B5EF4-FFF2-40B4-BE49-F238E27FC236}">
                  <a16:creationId xmlns:a16="http://schemas.microsoft.com/office/drawing/2014/main" id="{D0A1DE21-8B08-75F2-20F1-6FE015399051}"/>
                </a:ext>
              </a:extLst>
            </p:cNvPr>
            <p:cNvSpPr>
              <a:spLocks noChangeAspect="1"/>
            </p:cNvSpPr>
            <p:nvPr/>
          </p:nvSpPr>
          <p:spPr>
            <a:xfrm>
              <a:off x="2051999" y="141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椭圆 17">
              <a:extLst>
                <a:ext uri="{FF2B5EF4-FFF2-40B4-BE49-F238E27FC236}">
                  <a16:creationId xmlns:a16="http://schemas.microsoft.com/office/drawing/2014/main" id="{4BDD0FCA-02C3-C2F0-5B68-9A5CC36128CC}"/>
                </a:ext>
              </a:extLst>
            </p:cNvPr>
            <p:cNvSpPr>
              <a:spLocks noChangeAspect="1"/>
            </p:cNvSpPr>
            <p:nvPr/>
          </p:nvSpPr>
          <p:spPr>
            <a:xfrm>
              <a:off x="20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863CD83D-9A36-F890-083D-90C2AD8F2995}"/>
                </a:ext>
              </a:extLst>
            </p:cNvPr>
            <p:cNvSpPr>
              <a:spLocks noChangeAspect="1"/>
            </p:cNvSpPr>
            <p:nvPr/>
          </p:nvSpPr>
          <p:spPr>
            <a:xfrm>
              <a:off x="2094492" y="145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5547151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descr="卡通人物&#10;&#10;中度可信度描述已自动生成">
            <a:extLst>
              <a:ext uri="{FF2B5EF4-FFF2-40B4-BE49-F238E27FC236}">
                <a16:creationId xmlns:a16="http://schemas.microsoft.com/office/drawing/2014/main" id="{C6205A8C-E524-31C9-A8F1-530E7E4B8DE7}"/>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3959921"/>
            <a:ext cx="3600022" cy="1908215"/>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天狐</a:t>
            </a:r>
            <a:endParaRPr lang="en-US" altLang="zh-CN" sz="1050" dirty="0">
              <a:ln w="6350">
                <a:solidFill>
                  <a:srgbClr val="D376F0"/>
                </a:solidFill>
              </a:ln>
              <a:solidFill>
                <a:srgbClr val="ECB3FE"/>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每当你需要使用或打出一张牌时，你可以将一张牌扣置并声明此牌的牌名，其他角色可以选择是否质疑；若无人质疑，则此牌视为声明的牌使用或打出，否则翻开此牌：为假，此牌失效，质疑者摸一张牌且此技能本回合失效；为真，则质疑的角色流失一点体力且你下次使用天狐时其不能质疑，在这之后你可以弃置一张牌令此牌继续生效，若此时弃置的牌为</a:t>
            </a:r>
            <a:r>
              <a:rPr lang="zh-CN" altLang="en-US" sz="1050" dirty="0">
                <a:solidFill>
                  <a:srgbClr val="FF0000"/>
                </a:solidFill>
                <a:latin typeface="MiSans" panose="00000500000000000000" pitchFamily="2" charset="-122"/>
                <a:ea typeface="MiSans" panose="00000500000000000000" pitchFamily="2" charset="-122"/>
              </a:rPr>
              <a:t>♥</a:t>
            </a:r>
            <a:r>
              <a:rPr lang="zh-CN" altLang="en-US" sz="1050" dirty="0">
                <a:latin typeface="MiSans" panose="00000500000000000000" pitchFamily="2" charset="-122"/>
                <a:ea typeface="MiSans" panose="00000500000000000000" pitchFamily="2" charset="-122"/>
              </a:rPr>
              <a:t>，你摸一张牌。</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咒禁</a:t>
            </a:r>
            <a:endParaRPr lang="en-US" altLang="zh-CN" sz="1050" dirty="0">
              <a:ln w="6350">
                <a:solidFill>
                  <a:srgbClr val="D376F0"/>
                </a:solidFill>
              </a:ln>
              <a:solidFill>
                <a:srgbClr val="ECB3FE"/>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一名角色的判定牌即将生效时，你可以打出一张牌替换之。</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305468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八重神子</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浮世笑百姿</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8" name="组合 17">
            <a:extLst>
              <a:ext uri="{FF2B5EF4-FFF2-40B4-BE49-F238E27FC236}">
                <a16:creationId xmlns:a16="http://schemas.microsoft.com/office/drawing/2014/main" id="{038B814D-15C7-9F7A-F933-61DFEDFEE757}"/>
              </a:ext>
            </a:extLst>
          </p:cNvPr>
          <p:cNvGrpSpPr/>
          <p:nvPr/>
        </p:nvGrpSpPr>
        <p:grpSpPr>
          <a:xfrm>
            <a:off x="102249" y="21707"/>
            <a:ext cx="662726" cy="775057"/>
            <a:chOff x="1920222" y="1191707"/>
            <a:chExt cx="662726" cy="775057"/>
          </a:xfrm>
        </p:grpSpPr>
        <p:grpSp>
          <p:nvGrpSpPr>
            <p:cNvPr id="19" name="2级件：*稻妻神之眼底框">
              <a:extLst>
                <a:ext uri="{FF2B5EF4-FFF2-40B4-BE49-F238E27FC236}">
                  <a16:creationId xmlns:a16="http://schemas.microsoft.com/office/drawing/2014/main" id="{0434E7BA-BE6A-6AAD-B854-05714B967B0A}"/>
                </a:ext>
              </a:extLst>
            </p:cNvPr>
            <p:cNvGrpSpPr>
              <a:grpSpLocks noChangeAspect="1"/>
            </p:cNvGrpSpPr>
            <p:nvPr/>
          </p:nvGrpSpPr>
          <p:grpSpPr>
            <a:xfrm>
              <a:off x="19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3" name="任意多边形: 形状 22">
                <a:extLst>
                  <a:ext uri="{FF2B5EF4-FFF2-40B4-BE49-F238E27FC236}">
                    <a16:creationId xmlns:a16="http://schemas.microsoft.com/office/drawing/2014/main" id="{C6D4E934-C1F4-1DBB-CA81-6FD2EBAC087D}"/>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92C88B0E-2944-067F-7230-1952B955CD2E}"/>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F5A057E8-C0F6-4428-BF53-D627E44AC734}"/>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30EA70DD-D43A-93DD-E842-D260A08976FE}"/>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a:extLst>
                  <a:ext uri="{FF2B5EF4-FFF2-40B4-BE49-F238E27FC236}">
                    <a16:creationId xmlns:a16="http://schemas.microsoft.com/office/drawing/2014/main" id="{472E86BC-7E1C-B38D-1BA7-766AA53D40D1}"/>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9" name="任意多边形: 形状 28">
                <a:extLst>
                  <a:ext uri="{FF2B5EF4-FFF2-40B4-BE49-F238E27FC236}">
                    <a16:creationId xmlns:a16="http://schemas.microsoft.com/office/drawing/2014/main" id="{B4FB0D46-EE77-15E3-5F1C-9EA5EA8FB48E}"/>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36" name="组合 35">
                <a:extLst>
                  <a:ext uri="{FF2B5EF4-FFF2-40B4-BE49-F238E27FC236}">
                    <a16:creationId xmlns:a16="http://schemas.microsoft.com/office/drawing/2014/main" id="{301FEC9A-F057-02D4-B658-F7766FE8092B}"/>
                  </a:ext>
                </a:extLst>
              </p:cNvPr>
              <p:cNvGrpSpPr/>
              <p:nvPr/>
            </p:nvGrpSpPr>
            <p:grpSpPr>
              <a:xfrm>
                <a:off x="130605" y="569685"/>
                <a:ext cx="592215" cy="340167"/>
                <a:chOff x="1411426" y="3479844"/>
                <a:chExt cx="2094016" cy="1202801"/>
              </a:xfrm>
              <a:grpFill/>
            </p:grpSpPr>
            <p:sp>
              <p:nvSpPr>
                <p:cNvPr id="38" name="任意多边形: 形状 37">
                  <a:extLst>
                    <a:ext uri="{FF2B5EF4-FFF2-40B4-BE49-F238E27FC236}">
                      <a16:creationId xmlns:a16="http://schemas.microsoft.com/office/drawing/2014/main" id="{905C3532-4654-1542-C559-F3AF898C695C}"/>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9" name="任意多边形: 形状 38">
                  <a:extLst>
                    <a:ext uri="{FF2B5EF4-FFF2-40B4-BE49-F238E27FC236}">
                      <a16:creationId xmlns:a16="http://schemas.microsoft.com/office/drawing/2014/main" id="{DCD06DD3-22BF-7523-F944-E6ED04A7D35E}"/>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37" name="椭圆 36">
                <a:extLst>
                  <a:ext uri="{FF2B5EF4-FFF2-40B4-BE49-F238E27FC236}">
                    <a16:creationId xmlns:a16="http://schemas.microsoft.com/office/drawing/2014/main" id="{84CC50A9-8979-3313-41F6-873E8F19904A}"/>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0" name="椭圆 19">
              <a:extLst>
                <a:ext uri="{FF2B5EF4-FFF2-40B4-BE49-F238E27FC236}">
                  <a16:creationId xmlns:a16="http://schemas.microsoft.com/office/drawing/2014/main" id="{371B03EF-F9BE-805B-4AAD-C8F670AAC71F}"/>
                </a:ext>
              </a:extLst>
            </p:cNvPr>
            <p:cNvSpPr>
              <a:spLocks noChangeAspect="1"/>
            </p:cNvSpPr>
            <p:nvPr/>
          </p:nvSpPr>
          <p:spPr>
            <a:xfrm>
              <a:off x="2051999" y="141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1" name="椭圆 20">
              <a:extLst>
                <a:ext uri="{FF2B5EF4-FFF2-40B4-BE49-F238E27FC236}">
                  <a16:creationId xmlns:a16="http://schemas.microsoft.com/office/drawing/2014/main" id="{B12F265B-8C69-31C1-EF86-01AB50A98AC9}"/>
                </a:ext>
              </a:extLst>
            </p:cNvPr>
            <p:cNvSpPr>
              <a:spLocks noChangeAspect="1"/>
            </p:cNvSpPr>
            <p:nvPr/>
          </p:nvSpPr>
          <p:spPr>
            <a:xfrm>
              <a:off x="20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2" name="任意多边形: 形状 21">
              <a:extLst>
                <a:ext uri="{FF2B5EF4-FFF2-40B4-BE49-F238E27FC236}">
                  <a16:creationId xmlns:a16="http://schemas.microsoft.com/office/drawing/2014/main" id="{D5725681-F11B-AA2D-E6F6-411FFE2582BE}"/>
                </a:ext>
              </a:extLst>
            </p:cNvPr>
            <p:cNvSpPr>
              <a:spLocks noChangeAspect="1"/>
            </p:cNvSpPr>
            <p:nvPr/>
          </p:nvSpPr>
          <p:spPr>
            <a:xfrm>
              <a:off x="2094492" y="145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8977095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descr="卡通人物&#10;&#10;中度可信度描述已自动生成">
            <a:extLst>
              <a:ext uri="{FF2B5EF4-FFF2-40B4-BE49-F238E27FC236}">
                <a16:creationId xmlns:a16="http://schemas.microsoft.com/office/drawing/2014/main" id="{9437CA55-643B-C3E0-EEAE-BEA07587A588}"/>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283087"/>
            <a:ext cx="3600022" cy="1585049"/>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风纪</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结束阶段，你可以弃置任意张牌并摸等量的牌，之后展示你所有手牌，随后：直到你的下个准备阶段，你每次失去手牌时，你摸一张牌；你失去装备牌时，你可以使用一张无距离限制的杀。</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裁落</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每当你受到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点伤害后或回合内使用杀结算后，你可以选择一名其他角色，视为对其使用一张决斗。</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43FBAA70-6C58-C4C1-114E-2A622C529EF2}"/>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121735"/>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赛诺</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缄秘的裁遣</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22" name="组合 21">
            <a:extLst>
              <a:ext uri="{FF2B5EF4-FFF2-40B4-BE49-F238E27FC236}">
                <a16:creationId xmlns:a16="http://schemas.microsoft.com/office/drawing/2014/main" id="{9132AA07-2946-9D05-0444-83790B2F93D1}"/>
              </a:ext>
            </a:extLst>
          </p:cNvPr>
          <p:cNvGrpSpPr/>
          <p:nvPr/>
        </p:nvGrpSpPr>
        <p:grpSpPr>
          <a:xfrm>
            <a:off x="123868" y="82833"/>
            <a:ext cx="616309" cy="700454"/>
            <a:chOff x="1941842" y="172833"/>
            <a:chExt cx="616309" cy="700454"/>
          </a:xfrm>
        </p:grpSpPr>
        <p:grpSp>
          <p:nvGrpSpPr>
            <p:cNvPr id="23" name="2级件：*须弥神之眼底框">
              <a:extLst>
                <a:ext uri="{FF2B5EF4-FFF2-40B4-BE49-F238E27FC236}">
                  <a16:creationId xmlns:a16="http://schemas.microsoft.com/office/drawing/2014/main" id="{8B99E1E1-373B-D0B2-E8AD-42018BEF47E4}"/>
                </a:ext>
              </a:extLst>
            </p:cNvPr>
            <p:cNvGrpSpPr/>
            <p:nvPr/>
          </p:nvGrpSpPr>
          <p:grpSpPr>
            <a:xfrm>
              <a:off x="1941842"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27" name="任意多边形: 形状 26">
                <a:extLst>
                  <a:ext uri="{FF2B5EF4-FFF2-40B4-BE49-F238E27FC236}">
                    <a16:creationId xmlns:a16="http://schemas.microsoft.com/office/drawing/2014/main" id="{30AFED5A-FE72-A8E9-E6C0-E66D9B7C69D9}"/>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8" name="椭圆 27">
                <a:extLst>
                  <a:ext uri="{FF2B5EF4-FFF2-40B4-BE49-F238E27FC236}">
                    <a16:creationId xmlns:a16="http://schemas.microsoft.com/office/drawing/2014/main" id="{00844049-E41E-511F-B5F3-CCF1C0E5DA47}"/>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4" name="椭圆 23">
              <a:extLst>
                <a:ext uri="{FF2B5EF4-FFF2-40B4-BE49-F238E27FC236}">
                  <a16:creationId xmlns:a16="http://schemas.microsoft.com/office/drawing/2014/main" id="{F738BB09-086D-4C6A-8F95-94060D937382}"/>
                </a:ext>
              </a:extLst>
            </p:cNvPr>
            <p:cNvSpPr>
              <a:spLocks noChangeAspect="1"/>
            </p:cNvSpPr>
            <p:nvPr/>
          </p:nvSpPr>
          <p:spPr>
            <a:xfrm>
              <a:off x="2052000" y="33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5" name="椭圆 24">
              <a:extLst>
                <a:ext uri="{FF2B5EF4-FFF2-40B4-BE49-F238E27FC236}">
                  <a16:creationId xmlns:a16="http://schemas.microsoft.com/office/drawing/2014/main" id="{C6F87B49-0623-22F5-1221-063EDE3D04FB}"/>
                </a:ext>
              </a:extLst>
            </p:cNvPr>
            <p:cNvSpPr>
              <a:spLocks noChangeAspect="1"/>
            </p:cNvSpPr>
            <p:nvPr/>
          </p:nvSpPr>
          <p:spPr>
            <a:xfrm>
              <a:off x="2052000"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6" name="任意多边形: 形状 25">
              <a:extLst>
                <a:ext uri="{FF2B5EF4-FFF2-40B4-BE49-F238E27FC236}">
                  <a16:creationId xmlns:a16="http://schemas.microsoft.com/office/drawing/2014/main" id="{EE3F4883-3992-E3C2-4E96-B468E233D9DD}"/>
                </a:ext>
              </a:extLst>
            </p:cNvPr>
            <p:cNvSpPr>
              <a:spLocks noChangeAspect="1"/>
            </p:cNvSpPr>
            <p:nvPr/>
          </p:nvSpPr>
          <p:spPr>
            <a:xfrm>
              <a:off x="2094492" y="37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552787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descr="图片包含 滑雪, 人, 雪, 链&#10;&#10;描述已自动生成">
            <a:extLst>
              <a:ext uri="{FF2B5EF4-FFF2-40B4-BE49-F238E27FC236}">
                <a16:creationId xmlns:a16="http://schemas.microsoft.com/office/drawing/2014/main" id="{A24CF169-0C88-D3D9-B744-AB94DAB6E440}"/>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4" y="4121504"/>
            <a:ext cx="3600022" cy="1746632"/>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捉浪</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一名其他角色的准备阶段，你可以弃置一张牌，若如此做，该回合结束时，你视为对该角色使用一张伤害为</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的雷杀，并进行一次判定，若结果为黑色，则此杀不可被闪响应；若此杀造成伤害，你摸</a:t>
            </a:r>
            <a:r>
              <a:rPr lang="en-US" altLang="zh-CN" sz="1050" dirty="0">
                <a:latin typeface="MiSans" panose="00000500000000000000" pitchFamily="2" charset="-122"/>
                <a:ea typeface="MiSans" panose="00000500000000000000" pitchFamily="2" charset="-122"/>
              </a:rPr>
              <a:t>X+1</a:t>
            </a:r>
            <a:r>
              <a:rPr lang="zh-CN" altLang="en-US" sz="1050" dirty="0">
                <a:latin typeface="MiSans" panose="00000500000000000000" pitchFamily="2" charset="-122"/>
                <a:ea typeface="MiSans" panose="00000500000000000000" pitchFamily="2" charset="-122"/>
              </a:rPr>
              <a:t>张牌（</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为你本回合成为牌的目标的次数）。</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斫雷</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出牌阶段，你可以发动此技能，直到你下回合结束，你造成的雷元素伤害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，受到的雷元素伤害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43FBAA70-6C58-C4C1-114E-2A622C529EF2}"/>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121735"/>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北斗</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无冕的龙王</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9CB13106-781D-41D5-6FD2-0E41A00DB8C2}"/>
              </a:ext>
            </a:extLst>
          </p:cNvPr>
          <p:cNvGrpSpPr/>
          <p:nvPr/>
        </p:nvGrpSpPr>
        <p:grpSpPr>
          <a:xfrm>
            <a:off x="80116" y="89091"/>
            <a:ext cx="703817" cy="703817"/>
            <a:chOff x="1898088" y="5957091"/>
            <a:chExt cx="703817" cy="703817"/>
          </a:xfrm>
        </p:grpSpPr>
        <p:grpSp>
          <p:nvGrpSpPr>
            <p:cNvPr id="16" name="2级件：*璃月神之眼底框">
              <a:extLst>
                <a:ext uri="{FF2B5EF4-FFF2-40B4-BE49-F238E27FC236}">
                  <a16:creationId xmlns:a16="http://schemas.microsoft.com/office/drawing/2014/main" id="{596030B8-1D6B-92AE-13D3-12044B3F5D0B}"/>
                </a:ext>
              </a:extLst>
            </p:cNvPr>
            <p:cNvGrpSpPr>
              <a:grpSpLocks noChangeAspect="1"/>
            </p:cNvGrpSpPr>
            <p:nvPr/>
          </p:nvGrpSpPr>
          <p:grpSpPr>
            <a:xfrm>
              <a:off x="18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0" name="任意多边形: 形状 19">
                <a:extLst>
                  <a:ext uri="{FF2B5EF4-FFF2-40B4-BE49-F238E27FC236}">
                    <a16:creationId xmlns:a16="http://schemas.microsoft.com/office/drawing/2014/main" id="{D5884EEA-CB1E-C490-B202-797D632D0D1B}"/>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 name="任意多边形: 形状 20">
                <a:extLst>
                  <a:ext uri="{FF2B5EF4-FFF2-40B4-BE49-F238E27FC236}">
                    <a16:creationId xmlns:a16="http://schemas.microsoft.com/office/drawing/2014/main" id="{28F98593-5143-5C5F-6B59-838B22E89A8C}"/>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7" name="任意多边形: 形状 16">
              <a:extLst>
                <a:ext uri="{FF2B5EF4-FFF2-40B4-BE49-F238E27FC236}">
                  <a16:creationId xmlns:a16="http://schemas.microsoft.com/office/drawing/2014/main" id="{2D279471-67BC-7A79-801E-E77C57EA6FC0}"/>
                </a:ext>
              </a:extLst>
            </p:cNvPr>
            <p:cNvSpPr>
              <a:spLocks noChangeAspect="1"/>
            </p:cNvSpPr>
            <p:nvPr/>
          </p:nvSpPr>
          <p:spPr>
            <a:xfrm>
              <a:off x="19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任意多边形: 形状 17">
              <a:extLst>
                <a:ext uri="{FF2B5EF4-FFF2-40B4-BE49-F238E27FC236}">
                  <a16:creationId xmlns:a16="http://schemas.microsoft.com/office/drawing/2014/main" id="{A73CA013-1303-9AF9-A303-8B722DA3BCD5}"/>
                </a:ext>
              </a:extLst>
            </p:cNvPr>
            <p:cNvSpPr>
              <a:spLocks noChangeAspect="1"/>
            </p:cNvSpPr>
            <p:nvPr/>
          </p:nvSpPr>
          <p:spPr>
            <a:xfrm>
              <a:off x="19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063FC728-76DB-4B3C-4456-0044899B281F}"/>
                </a:ext>
              </a:extLst>
            </p:cNvPr>
            <p:cNvSpPr>
              <a:spLocks noChangeAspect="1"/>
            </p:cNvSpPr>
            <p:nvPr/>
          </p:nvSpPr>
          <p:spPr>
            <a:xfrm>
              <a:off x="2095517" y="6152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421574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图片包含 室内, 桌子, 项目, 片&#10;&#10;描述已自动生成">
            <a:extLst>
              <a:ext uri="{FF2B5EF4-FFF2-40B4-BE49-F238E27FC236}">
                <a16:creationId xmlns:a16="http://schemas.microsoft.com/office/drawing/2014/main" id="{175A7DA8-8781-3F29-B21C-034DE1211593}"/>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606252"/>
            <a:ext cx="3600022" cy="1261884"/>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兽魂</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每当你对距离不大于一的角色造成一点伤害时，你可以摸一张牌或回复一点体力。</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天狼</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出牌阶段，你可以流失</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点体力，摸</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张牌，本回合可以额外出</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张杀，且你与其他角色距离</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43FBAA70-6C58-C4C1-114E-2A622C529EF2}"/>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1756250"/>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雷泽</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狼少年</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191EF133-486C-C624-4E6E-DD91737AA62A}"/>
              </a:ext>
            </a:extLst>
          </p:cNvPr>
          <p:cNvGrpSpPr/>
          <p:nvPr/>
        </p:nvGrpSpPr>
        <p:grpSpPr>
          <a:xfrm>
            <a:off x="77076" y="96309"/>
            <a:ext cx="709896" cy="725322"/>
            <a:chOff x="1895049" y="3426309"/>
            <a:chExt cx="709896" cy="725322"/>
          </a:xfrm>
        </p:grpSpPr>
        <p:sp>
          <p:nvSpPr>
            <p:cNvPr id="17" name="2级件：*蒙德神之眼底框">
              <a:extLst>
                <a:ext uri="{FF2B5EF4-FFF2-40B4-BE49-F238E27FC236}">
                  <a16:creationId xmlns:a16="http://schemas.microsoft.com/office/drawing/2014/main" id="{CEDF432E-F80A-0D09-53EE-79E790DA913E}"/>
                </a:ext>
              </a:extLst>
            </p:cNvPr>
            <p:cNvSpPr>
              <a:spLocks noChangeAspect="1"/>
            </p:cNvSpPr>
            <p:nvPr/>
          </p:nvSpPr>
          <p:spPr>
            <a:xfrm>
              <a:off x="18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椭圆 17">
              <a:extLst>
                <a:ext uri="{FF2B5EF4-FFF2-40B4-BE49-F238E27FC236}">
                  <a16:creationId xmlns:a16="http://schemas.microsoft.com/office/drawing/2014/main" id="{3CFEF90B-8184-157E-E545-6918108952E1}"/>
                </a:ext>
              </a:extLst>
            </p:cNvPr>
            <p:cNvSpPr>
              <a:spLocks noChangeAspect="1"/>
            </p:cNvSpPr>
            <p:nvPr/>
          </p:nvSpPr>
          <p:spPr>
            <a:xfrm>
              <a:off x="2051999" y="357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椭圆 18">
              <a:extLst>
                <a:ext uri="{FF2B5EF4-FFF2-40B4-BE49-F238E27FC236}">
                  <a16:creationId xmlns:a16="http://schemas.microsoft.com/office/drawing/2014/main" id="{86AE2960-209F-FA03-3F9F-61C6AD47ABBD}"/>
                </a:ext>
              </a:extLst>
            </p:cNvPr>
            <p:cNvSpPr>
              <a:spLocks noChangeAspect="1"/>
            </p:cNvSpPr>
            <p:nvPr/>
          </p:nvSpPr>
          <p:spPr>
            <a:xfrm>
              <a:off x="20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任意多边形: 形状 19">
              <a:extLst>
                <a:ext uri="{FF2B5EF4-FFF2-40B4-BE49-F238E27FC236}">
                  <a16:creationId xmlns:a16="http://schemas.microsoft.com/office/drawing/2014/main" id="{80320CEF-210A-BFC2-D460-CA696E9EAC43}"/>
                </a:ext>
              </a:extLst>
            </p:cNvPr>
            <p:cNvSpPr>
              <a:spLocks noChangeAspect="1"/>
            </p:cNvSpPr>
            <p:nvPr/>
          </p:nvSpPr>
          <p:spPr>
            <a:xfrm>
              <a:off x="2094492" y="361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699954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卡通人物&#10;&#10;中度可信度描述已自动生成">
            <a:extLst>
              <a:ext uri="{FF2B5EF4-FFF2-40B4-BE49-F238E27FC236}">
                <a16:creationId xmlns:a16="http://schemas.microsoft.com/office/drawing/2014/main" id="{FE84E77C-72CA-AA58-D74B-E434BD62B3B8}"/>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3798339"/>
            <a:ext cx="3600022" cy="2069797"/>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苍雷</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每当你使用牌指定自己为目标后，你进行一次判定，将判定牌置于武将牌上称为“引雷”；结束阶段，你可以弃置一张牌并弃置任意张引雷牌，若其点数和为</a:t>
            </a:r>
            <a:r>
              <a:rPr lang="en-US" altLang="zh-CN" sz="1050" dirty="0">
                <a:latin typeface="MiSans" panose="00000500000000000000" pitchFamily="2" charset="-122"/>
                <a:ea typeface="MiSans" panose="00000500000000000000" pitchFamily="2" charset="-122"/>
              </a:rPr>
              <a:t>36</a:t>
            </a:r>
            <a:r>
              <a:rPr lang="zh-CN" altLang="en-US" sz="1050" dirty="0">
                <a:latin typeface="MiSans" panose="00000500000000000000" pitchFamily="2" charset="-122"/>
                <a:ea typeface="MiSans" panose="00000500000000000000" pitchFamily="2" charset="-122"/>
              </a:rPr>
              <a:t>，则选择一名角色，对其造成</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点雷元素伤害。</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魔女</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弃牌阶段结束时，若你本回合未使用牌指定自己为目标，你可以视为使用一张无中生有。</a:t>
            </a:r>
          </a:p>
          <a:p>
            <a:r>
              <a:rPr lang="zh-CN" altLang="en-US" sz="1050" dirty="0">
                <a:latin typeface="MiSans" panose="00000500000000000000" pitchFamily="2" charset="-122"/>
                <a:ea typeface="MiSans" panose="00000500000000000000" pitchFamily="2" charset="-122"/>
              </a:rPr>
              <a:t>出牌阶段，你可以弃置</a:t>
            </a:r>
            <a:r>
              <a:rPr lang="en-US" altLang="zh-CN" sz="1050" dirty="0">
                <a:latin typeface="MiSans" panose="00000500000000000000" pitchFamily="2" charset="-122"/>
                <a:ea typeface="MiSans" panose="00000500000000000000" pitchFamily="2" charset="-122"/>
              </a:rPr>
              <a:t>X+1</a:t>
            </a:r>
            <a:r>
              <a:rPr lang="zh-CN" altLang="en-US" sz="1050" dirty="0">
                <a:latin typeface="MiSans" panose="00000500000000000000" pitchFamily="2" charset="-122"/>
                <a:ea typeface="MiSans" panose="00000500000000000000" pitchFamily="2" charset="-122"/>
              </a:rPr>
              <a:t>张牌，使你本阶段使用杀的次数</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，且你的下一张杀视为雷杀。（</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为本阶段此技能发动次数）</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丽莎</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蔷薇魔女</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2B1AE79E-169A-E15B-CAA0-395D767EF429}"/>
              </a:ext>
            </a:extLst>
          </p:cNvPr>
          <p:cNvGrpSpPr/>
          <p:nvPr/>
        </p:nvGrpSpPr>
        <p:grpSpPr>
          <a:xfrm>
            <a:off x="77076" y="96309"/>
            <a:ext cx="709896" cy="725322"/>
            <a:chOff x="1895049" y="3426309"/>
            <a:chExt cx="709896" cy="725322"/>
          </a:xfrm>
        </p:grpSpPr>
        <p:sp>
          <p:nvSpPr>
            <p:cNvPr id="16" name="2级件：*蒙德神之眼底框">
              <a:extLst>
                <a:ext uri="{FF2B5EF4-FFF2-40B4-BE49-F238E27FC236}">
                  <a16:creationId xmlns:a16="http://schemas.microsoft.com/office/drawing/2014/main" id="{5960A31D-45CD-544C-A9BE-0D3FD0B4D6E6}"/>
                </a:ext>
              </a:extLst>
            </p:cNvPr>
            <p:cNvSpPr>
              <a:spLocks noChangeAspect="1"/>
            </p:cNvSpPr>
            <p:nvPr/>
          </p:nvSpPr>
          <p:spPr>
            <a:xfrm>
              <a:off x="18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椭圆 16">
              <a:extLst>
                <a:ext uri="{FF2B5EF4-FFF2-40B4-BE49-F238E27FC236}">
                  <a16:creationId xmlns:a16="http://schemas.microsoft.com/office/drawing/2014/main" id="{D0A12310-46B2-C387-C7DE-92598B43E2C3}"/>
                </a:ext>
              </a:extLst>
            </p:cNvPr>
            <p:cNvSpPr>
              <a:spLocks noChangeAspect="1"/>
            </p:cNvSpPr>
            <p:nvPr/>
          </p:nvSpPr>
          <p:spPr>
            <a:xfrm>
              <a:off x="2051999" y="357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椭圆 17">
              <a:extLst>
                <a:ext uri="{FF2B5EF4-FFF2-40B4-BE49-F238E27FC236}">
                  <a16:creationId xmlns:a16="http://schemas.microsoft.com/office/drawing/2014/main" id="{001EFFD5-355C-77B1-BA22-1897EA6E570D}"/>
                </a:ext>
              </a:extLst>
            </p:cNvPr>
            <p:cNvSpPr>
              <a:spLocks noChangeAspect="1"/>
            </p:cNvSpPr>
            <p:nvPr/>
          </p:nvSpPr>
          <p:spPr>
            <a:xfrm>
              <a:off x="20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C095BE1E-796F-2EC2-D5B2-EE5F6AD87378}"/>
                </a:ext>
              </a:extLst>
            </p:cNvPr>
            <p:cNvSpPr>
              <a:spLocks noChangeAspect="1"/>
            </p:cNvSpPr>
            <p:nvPr/>
          </p:nvSpPr>
          <p:spPr>
            <a:xfrm>
              <a:off x="2094492" y="361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8800610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图片包含 桌子, 链, 不同, 项目&#10;&#10;描述已自动生成">
            <a:extLst>
              <a:ext uri="{FF2B5EF4-FFF2-40B4-BE49-F238E27FC236}">
                <a16:creationId xmlns:a16="http://schemas.microsoft.com/office/drawing/2014/main" id="{81D604DB-ADE1-52D2-E365-7AF2BEC23D81}"/>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021477"/>
            <a:ext cx="3600022" cy="1846659"/>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极梦</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出牌阶段，你可以将一张牌当做乐不思蜀对自己使用，当你的判定区有牌时，你对其他角色使用牌无次数限制。</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幽夜</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你每失去一张牌时，若你手中没有与其花色相同的牌，你摸一张牌。</a:t>
            </a:r>
          </a:p>
          <a:p>
            <a:r>
              <a:rPr lang="zh-CN" altLang="en-US" sz="1700" b="1"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夜影</a:t>
            </a:r>
            <a:endParaRPr lang="en-US" altLang="zh-CN" sz="1700" b="1"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获得以下效果，持续一回合：出牌阶段限三次，你可以将两张牌当做雷杀使用或打出。</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770951"/>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菲谢尔</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断罪皇女！！</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F4234568-9087-A2EB-C8C2-DBC9C0194152}"/>
              </a:ext>
            </a:extLst>
          </p:cNvPr>
          <p:cNvGrpSpPr/>
          <p:nvPr/>
        </p:nvGrpSpPr>
        <p:grpSpPr>
          <a:xfrm>
            <a:off x="77076" y="96309"/>
            <a:ext cx="709896" cy="725322"/>
            <a:chOff x="1895049" y="3426309"/>
            <a:chExt cx="709896" cy="725322"/>
          </a:xfrm>
        </p:grpSpPr>
        <p:sp>
          <p:nvSpPr>
            <p:cNvPr id="16" name="2级件：*蒙德神之眼底框">
              <a:extLst>
                <a:ext uri="{FF2B5EF4-FFF2-40B4-BE49-F238E27FC236}">
                  <a16:creationId xmlns:a16="http://schemas.microsoft.com/office/drawing/2014/main" id="{F3D2EE07-89C7-4E9D-D0A9-AC04A39E2C02}"/>
                </a:ext>
              </a:extLst>
            </p:cNvPr>
            <p:cNvSpPr>
              <a:spLocks noChangeAspect="1"/>
            </p:cNvSpPr>
            <p:nvPr/>
          </p:nvSpPr>
          <p:spPr>
            <a:xfrm>
              <a:off x="18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椭圆 16">
              <a:extLst>
                <a:ext uri="{FF2B5EF4-FFF2-40B4-BE49-F238E27FC236}">
                  <a16:creationId xmlns:a16="http://schemas.microsoft.com/office/drawing/2014/main" id="{1442A32A-AF4B-443F-9F52-3820082781AF}"/>
                </a:ext>
              </a:extLst>
            </p:cNvPr>
            <p:cNvSpPr>
              <a:spLocks noChangeAspect="1"/>
            </p:cNvSpPr>
            <p:nvPr/>
          </p:nvSpPr>
          <p:spPr>
            <a:xfrm>
              <a:off x="2051999" y="357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椭圆 17">
              <a:extLst>
                <a:ext uri="{FF2B5EF4-FFF2-40B4-BE49-F238E27FC236}">
                  <a16:creationId xmlns:a16="http://schemas.microsoft.com/office/drawing/2014/main" id="{EFF40C96-D56B-06A1-8E3B-AC0867ECB19F}"/>
                </a:ext>
              </a:extLst>
            </p:cNvPr>
            <p:cNvSpPr>
              <a:spLocks noChangeAspect="1"/>
            </p:cNvSpPr>
            <p:nvPr/>
          </p:nvSpPr>
          <p:spPr>
            <a:xfrm>
              <a:off x="20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72B25366-6B9F-792C-5F60-4CF15F224A0C}"/>
                </a:ext>
              </a:extLst>
            </p:cNvPr>
            <p:cNvSpPr>
              <a:spLocks noChangeAspect="1"/>
            </p:cNvSpPr>
            <p:nvPr/>
          </p:nvSpPr>
          <p:spPr>
            <a:xfrm>
              <a:off x="2094492" y="361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5640018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descr="图片包含 项目, 桌子, 照片, 不同&#10;&#10;描述已自动生成">
            <a:extLst>
              <a:ext uri="{FF2B5EF4-FFF2-40B4-BE49-F238E27FC236}">
                <a16:creationId xmlns:a16="http://schemas.microsoft.com/office/drawing/2014/main" id="{998BCCC9-8ED1-DF1E-B573-889282705E0B}"/>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121504"/>
            <a:ext cx="3600022" cy="1746632"/>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雷光</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摸牌阶段，你可以放弃摸牌，并指定一名其他角色摸两张牌，其选择一项：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对一名其他角色使用一张杀；</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令你获得其两张牌，之后摸一张牌。</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天领</a:t>
            </a:r>
            <a:endParaRPr lang="en-US" altLang="zh-CN" sz="1050" dirty="0">
              <a:ln w="6350">
                <a:solidFill>
                  <a:srgbClr val="D376F0"/>
                </a:solidFill>
              </a:ln>
              <a:solidFill>
                <a:srgbClr val="ECB3FE"/>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每当你受到一点伤害后，你可以令伤害来源选择一项：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翻面，并摸一张牌；</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交给你一张</a:t>
            </a:r>
            <a:r>
              <a:rPr lang="zh-CN" altLang="en-US" sz="1050" dirty="0">
                <a:solidFill>
                  <a:srgbClr val="FF0000"/>
                </a:solidFill>
                <a:latin typeface="MiSans" panose="00000500000000000000" pitchFamily="2" charset="-122"/>
                <a:ea typeface="MiSans" panose="00000500000000000000" pitchFamily="2" charset="-122"/>
              </a:rPr>
              <a:t>♥</a:t>
            </a:r>
            <a:r>
              <a:rPr lang="zh-CN" altLang="en-US" sz="1050" dirty="0">
                <a:latin typeface="MiSans" panose="00000500000000000000" pitchFamily="2" charset="-122"/>
                <a:ea typeface="MiSans" panose="00000500000000000000" pitchFamily="2" charset="-122"/>
              </a:rPr>
              <a:t>牌或交给你两张牌；</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指定一名角色，视为对其用一张不可响应的杀，该角色由你指定，且不能为这名角色自身。</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1" name="八边形 10">
            <a:extLst>
              <a:ext uri="{FF2B5EF4-FFF2-40B4-BE49-F238E27FC236}">
                <a16:creationId xmlns:a16="http://schemas.microsoft.com/office/drawing/2014/main" id="{43FBAA70-6C58-C4C1-114E-2A622C529EF2}"/>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871940"/>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九条裟罗</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黑羽鸣镝</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11A66F1A-0FF4-3EC7-3223-9E31482B9700}"/>
              </a:ext>
            </a:extLst>
          </p:cNvPr>
          <p:cNvGrpSpPr/>
          <p:nvPr/>
        </p:nvGrpSpPr>
        <p:grpSpPr>
          <a:xfrm>
            <a:off x="102249" y="21707"/>
            <a:ext cx="662726" cy="775057"/>
            <a:chOff x="1920222" y="1191707"/>
            <a:chExt cx="662726" cy="775057"/>
          </a:xfrm>
        </p:grpSpPr>
        <p:grpSp>
          <p:nvGrpSpPr>
            <p:cNvPr id="16" name="2级件：*稻妻神之眼底框">
              <a:extLst>
                <a:ext uri="{FF2B5EF4-FFF2-40B4-BE49-F238E27FC236}">
                  <a16:creationId xmlns:a16="http://schemas.microsoft.com/office/drawing/2014/main" id="{880542F4-EF66-F3EB-E645-4BCB07D779C2}"/>
                </a:ext>
              </a:extLst>
            </p:cNvPr>
            <p:cNvGrpSpPr>
              <a:grpSpLocks noChangeAspect="1"/>
            </p:cNvGrpSpPr>
            <p:nvPr/>
          </p:nvGrpSpPr>
          <p:grpSpPr>
            <a:xfrm>
              <a:off x="19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0" name="任意多边形: 形状 19">
                <a:extLst>
                  <a:ext uri="{FF2B5EF4-FFF2-40B4-BE49-F238E27FC236}">
                    <a16:creationId xmlns:a16="http://schemas.microsoft.com/office/drawing/2014/main" id="{FECFE204-3FA9-5BF9-2D7F-3F52B8A59057}"/>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C2C80FBC-C1C7-D2B1-1CB0-2C8B1D77078A}"/>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BCCD9A43-76CD-13A3-2081-1E372B3CC473}"/>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C16698C4-84CD-886F-886A-D0B2B93B26AA}"/>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D0C07DB7-05F9-F9D4-B452-2D1FFC0A5423}"/>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B38CA7BB-4E86-34F1-ECE2-FE06BD571EEF}"/>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6" name="组合 25">
                <a:extLst>
                  <a:ext uri="{FF2B5EF4-FFF2-40B4-BE49-F238E27FC236}">
                    <a16:creationId xmlns:a16="http://schemas.microsoft.com/office/drawing/2014/main" id="{E508585C-7619-8A7E-DB8C-501EF6840825}"/>
                  </a:ext>
                </a:extLst>
              </p:cNvPr>
              <p:cNvGrpSpPr/>
              <p:nvPr/>
            </p:nvGrpSpPr>
            <p:grpSpPr>
              <a:xfrm>
                <a:off x="130605" y="569685"/>
                <a:ext cx="592215" cy="340167"/>
                <a:chOff x="1411426" y="3479844"/>
                <a:chExt cx="2094016" cy="1202801"/>
              </a:xfrm>
              <a:grpFill/>
            </p:grpSpPr>
            <p:sp>
              <p:nvSpPr>
                <p:cNvPr id="28" name="任意多边形: 形状 27">
                  <a:extLst>
                    <a:ext uri="{FF2B5EF4-FFF2-40B4-BE49-F238E27FC236}">
                      <a16:creationId xmlns:a16="http://schemas.microsoft.com/office/drawing/2014/main" id="{03BB55D6-5289-4873-D0AF-D86061FD30EB}"/>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9" name="任意多边形: 形状 28">
                  <a:extLst>
                    <a:ext uri="{FF2B5EF4-FFF2-40B4-BE49-F238E27FC236}">
                      <a16:creationId xmlns:a16="http://schemas.microsoft.com/office/drawing/2014/main" id="{E8515A40-FE0B-E2AD-D2D9-CE45E50DB4D0}"/>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7" name="椭圆 26">
                <a:extLst>
                  <a:ext uri="{FF2B5EF4-FFF2-40B4-BE49-F238E27FC236}">
                    <a16:creationId xmlns:a16="http://schemas.microsoft.com/office/drawing/2014/main" id="{DE382D3F-4605-1FE1-DBED-4C2C4E30AB7B}"/>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7" name="椭圆 16">
              <a:extLst>
                <a:ext uri="{FF2B5EF4-FFF2-40B4-BE49-F238E27FC236}">
                  <a16:creationId xmlns:a16="http://schemas.microsoft.com/office/drawing/2014/main" id="{DFD8CE6D-3BA3-1B02-A3CA-83C3B913BCA6}"/>
                </a:ext>
              </a:extLst>
            </p:cNvPr>
            <p:cNvSpPr>
              <a:spLocks noChangeAspect="1"/>
            </p:cNvSpPr>
            <p:nvPr/>
          </p:nvSpPr>
          <p:spPr>
            <a:xfrm>
              <a:off x="2051999" y="141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椭圆 17">
              <a:extLst>
                <a:ext uri="{FF2B5EF4-FFF2-40B4-BE49-F238E27FC236}">
                  <a16:creationId xmlns:a16="http://schemas.microsoft.com/office/drawing/2014/main" id="{47846CAD-945D-4B4A-CB54-39175F1B62AA}"/>
                </a:ext>
              </a:extLst>
            </p:cNvPr>
            <p:cNvSpPr>
              <a:spLocks noChangeAspect="1"/>
            </p:cNvSpPr>
            <p:nvPr/>
          </p:nvSpPr>
          <p:spPr>
            <a:xfrm>
              <a:off x="20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BD814F61-0C4F-FDA7-59B4-E7A6899143B1}"/>
                </a:ext>
              </a:extLst>
            </p:cNvPr>
            <p:cNvSpPr>
              <a:spLocks noChangeAspect="1"/>
            </p:cNvSpPr>
            <p:nvPr/>
          </p:nvSpPr>
          <p:spPr>
            <a:xfrm>
              <a:off x="2094492" y="145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2671243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descr="卡通人物&#10;&#10;中度可信度描述已自动生成">
            <a:extLst>
              <a:ext uri="{FF2B5EF4-FFF2-40B4-BE49-F238E27FC236}">
                <a16:creationId xmlns:a16="http://schemas.microsoft.com/office/drawing/2014/main" id="{0D81C6B5-DEED-164E-B2F0-74D5BFA0D635}"/>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4444669"/>
            <a:ext cx="3600022" cy="1423467"/>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结草</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每当你受到一点伤害后，你可以摸两张牌，之后你可以把至多两张牌交给一名其他角色并摸一张牌（若你的体力值为</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，则改为摸两张牌）。</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破笼</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一名角色的准备阶段，你可以对自身造成一点伤害，之后弃置其判定区一张牌。</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2405467"/>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久岐忍</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烦恼刈除</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7DB37368-F3E8-6A38-E81B-25D3420B90D5}"/>
              </a:ext>
            </a:extLst>
          </p:cNvPr>
          <p:cNvGrpSpPr/>
          <p:nvPr/>
        </p:nvGrpSpPr>
        <p:grpSpPr>
          <a:xfrm>
            <a:off x="102249" y="21707"/>
            <a:ext cx="662726" cy="775057"/>
            <a:chOff x="1920222" y="1191707"/>
            <a:chExt cx="662726" cy="775057"/>
          </a:xfrm>
        </p:grpSpPr>
        <p:grpSp>
          <p:nvGrpSpPr>
            <p:cNvPr id="16" name="2级件：*稻妻神之眼底框">
              <a:extLst>
                <a:ext uri="{FF2B5EF4-FFF2-40B4-BE49-F238E27FC236}">
                  <a16:creationId xmlns:a16="http://schemas.microsoft.com/office/drawing/2014/main" id="{AD9672BB-44AD-6C77-5F73-A96EB63D045C}"/>
                </a:ext>
              </a:extLst>
            </p:cNvPr>
            <p:cNvGrpSpPr>
              <a:grpSpLocks noChangeAspect="1"/>
            </p:cNvGrpSpPr>
            <p:nvPr/>
          </p:nvGrpSpPr>
          <p:grpSpPr>
            <a:xfrm>
              <a:off x="19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20" name="任意多边形: 形状 19">
                <a:extLst>
                  <a:ext uri="{FF2B5EF4-FFF2-40B4-BE49-F238E27FC236}">
                    <a16:creationId xmlns:a16="http://schemas.microsoft.com/office/drawing/2014/main" id="{240198B7-7845-A0E3-474B-5C8C5247EE5C}"/>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68F5506B-0492-EB60-16DA-AE4B0ED02679}"/>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3F0316F7-390A-D194-779C-F2A12AD5244A}"/>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形状 22">
                <a:extLst>
                  <a:ext uri="{FF2B5EF4-FFF2-40B4-BE49-F238E27FC236}">
                    <a16:creationId xmlns:a16="http://schemas.microsoft.com/office/drawing/2014/main" id="{8DE7F434-3EDA-9202-EEAC-20A81327B44F}"/>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任意多边形: 形状 23">
                <a:extLst>
                  <a:ext uri="{FF2B5EF4-FFF2-40B4-BE49-F238E27FC236}">
                    <a16:creationId xmlns:a16="http://schemas.microsoft.com/office/drawing/2014/main" id="{B25F79A6-63F7-9B00-DA09-4D3639B2FC2C}"/>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a:extLst>
                  <a:ext uri="{FF2B5EF4-FFF2-40B4-BE49-F238E27FC236}">
                    <a16:creationId xmlns:a16="http://schemas.microsoft.com/office/drawing/2014/main" id="{D3E4D309-365F-8239-F59B-D5F784418532}"/>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6" name="组合 25">
                <a:extLst>
                  <a:ext uri="{FF2B5EF4-FFF2-40B4-BE49-F238E27FC236}">
                    <a16:creationId xmlns:a16="http://schemas.microsoft.com/office/drawing/2014/main" id="{C4D1A770-A932-D3FA-E6CF-3CFE115248AD}"/>
                  </a:ext>
                </a:extLst>
              </p:cNvPr>
              <p:cNvGrpSpPr/>
              <p:nvPr/>
            </p:nvGrpSpPr>
            <p:grpSpPr>
              <a:xfrm>
                <a:off x="130605" y="569685"/>
                <a:ext cx="592215" cy="340167"/>
                <a:chOff x="1411426" y="3479844"/>
                <a:chExt cx="2094016" cy="1202801"/>
              </a:xfrm>
              <a:grpFill/>
            </p:grpSpPr>
            <p:sp>
              <p:nvSpPr>
                <p:cNvPr id="28" name="任意多边形: 形状 27">
                  <a:extLst>
                    <a:ext uri="{FF2B5EF4-FFF2-40B4-BE49-F238E27FC236}">
                      <a16:creationId xmlns:a16="http://schemas.microsoft.com/office/drawing/2014/main" id="{CC797895-BF3A-DD69-4A92-717F560B2062}"/>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9" name="任意多边形: 形状 28">
                  <a:extLst>
                    <a:ext uri="{FF2B5EF4-FFF2-40B4-BE49-F238E27FC236}">
                      <a16:creationId xmlns:a16="http://schemas.microsoft.com/office/drawing/2014/main" id="{64B8E74E-8ED2-8B83-8ACC-36BCF116F61E}"/>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27" name="椭圆 26">
                <a:extLst>
                  <a:ext uri="{FF2B5EF4-FFF2-40B4-BE49-F238E27FC236}">
                    <a16:creationId xmlns:a16="http://schemas.microsoft.com/office/drawing/2014/main" id="{7E293DE0-D764-7294-CB2C-5622B993A0F2}"/>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17" name="椭圆 16">
              <a:extLst>
                <a:ext uri="{FF2B5EF4-FFF2-40B4-BE49-F238E27FC236}">
                  <a16:creationId xmlns:a16="http://schemas.microsoft.com/office/drawing/2014/main" id="{D1FE675E-4B4F-A048-5F23-7D137995DF1C}"/>
                </a:ext>
              </a:extLst>
            </p:cNvPr>
            <p:cNvSpPr>
              <a:spLocks noChangeAspect="1"/>
            </p:cNvSpPr>
            <p:nvPr/>
          </p:nvSpPr>
          <p:spPr>
            <a:xfrm>
              <a:off x="2051999" y="141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8" name="椭圆 17">
              <a:extLst>
                <a:ext uri="{FF2B5EF4-FFF2-40B4-BE49-F238E27FC236}">
                  <a16:creationId xmlns:a16="http://schemas.microsoft.com/office/drawing/2014/main" id="{A6D61AB1-8404-D24F-16F5-BB6041E24416}"/>
                </a:ext>
              </a:extLst>
            </p:cNvPr>
            <p:cNvSpPr>
              <a:spLocks noChangeAspect="1"/>
            </p:cNvSpPr>
            <p:nvPr/>
          </p:nvSpPr>
          <p:spPr>
            <a:xfrm>
              <a:off x="20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任意多边形: 形状 18">
              <a:extLst>
                <a:ext uri="{FF2B5EF4-FFF2-40B4-BE49-F238E27FC236}">
                  <a16:creationId xmlns:a16="http://schemas.microsoft.com/office/drawing/2014/main" id="{F8E8DD99-CFBE-D747-7C1B-2FDE922C2250}"/>
                </a:ext>
              </a:extLst>
            </p:cNvPr>
            <p:cNvSpPr>
              <a:spLocks noChangeAspect="1"/>
            </p:cNvSpPr>
            <p:nvPr/>
          </p:nvSpPr>
          <p:spPr>
            <a:xfrm>
              <a:off x="2094492" y="145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3131694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卡通人物&#10;&#10;中度可信度描述已自动生成">
            <a:extLst>
              <a:ext uri="{FF2B5EF4-FFF2-40B4-BE49-F238E27FC236}">
                <a16:creationId xmlns:a16="http://schemas.microsoft.com/office/drawing/2014/main" id="{E42B3CB1-5597-3C1B-4EF7-AC432FA0CEA1}"/>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15" name="4级件：技能描述框(字)">
            <a:extLst>
              <a:ext uri="{FF2B5EF4-FFF2-40B4-BE49-F238E27FC236}">
                <a16:creationId xmlns:a16="http://schemas.microsoft.com/office/drawing/2014/main" id="{34BB89F2-2439-1808-DB4F-440F0BA8F957}"/>
              </a:ext>
            </a:extLst>
          </p:cNvPr>
          <p:cNvSpPr txBox="1"/>
          <p:nvPr/>
        </p:nvSpPr>
        <p:spPr>
          <a:xfrm>
            <a:off x="684003" y="3375146"/>
            <a:ext cx="3600022" cy="2492990"/>
          </a:xfrm>
          <a:prstGeom prst="rect">
            <a:avLst/>
          </a:prstGeom>
          <a:solidFill>
            <a:schemeClr val="bg1">
              <a:alpha val="60000"/>
            </a:schemeClr>
          </a:solidFill>
        </p:spPr>
        <p:txBody>
          <a:bodyPr wrap="square">
            <a:spAutoFit/>
          </a:bodyPr>
          <a:lstStyle/>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择优</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一名角色的出牌阶段限一次，其可以交给你一张牌，之后你选择一项：</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交还此牌；</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令其摸三张牌，之后弃置三张牌，若弃置的三张牌类型不同，你可以与其摸各一张牌。</a:t>
            </a:r>
          </a:p>
          <a:p>
            <a:r>
              <a:rPr lang="zh-CN" altLang="en-US"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藏金</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锁定技，游戏开始时，除你以外的所有角色获得“赠金” ，随后“藏金”修改为：“其他角色发动赠金时，若</a:t>
            </a:r>
            <a:r>
              <a:rPr lang="en-US" altLang="zh-CN" sz="1050" dirty="0">
                <a:latin typeface="MiSans" panose="00000500000000000000" pitchFamily="2" charset="-122"/>
                <a:ea typeface="MiSans" panose="00000500000000000000" pitchFamily="2" charset="-122"/>
              </a:rPr>
              <a:t>X=1</a:t>
            </a:r>
            <a:r>
              <a:rPr lang="zh-CN" altLang="en-US" sz="1050" dirty="0">
                <a:latin typeface="MiSans" panose="00000500000000000000" pitchFamily="2" charset="-122"/>
                <a:ea typeface="MiSans" panose="00000500000000000000" pitchFamily="2" charset="-122"/>
              </a:rPr>
              <a:t>，你可以交还此牌，并终止其赠金的后续结算；否则，你可以重置其赠金，但下次使用时交给你的手牌必须大于</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a:t>
            </a:r>
            <a:r>
              <a:rPr lang="en-US" altLang="zh-CN" sz="1050" dirty="0">
                <a:latin typeface="MiSans" panose="00000500000000000000" pitchFamily="2" charset="-122"/>
                <a:ea typeface="MiSans" panose="00000500000000000000" pitchFamily="2" charset="-122"/>
              </a:rPr>
              <a:t>X</a:t>
            </a:r>
            <a:r>
              <a:rPr lang="zh-CN" altLang="en-US" sz="1050" dirty="0">
                <a:latin typeface="MiSans" panose="00000500000000000000" pitchFamily="2" charset="-122"/>
                <a:ea typeface="MiSans" panose="00000500000000000000" pitchFamily="2" charset="-122"/>
              </a:rPr>
              <a:t>为其交给你的手牌数量）。”</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D376F0"/>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赠金</a:t>
            </a:r>
            <a:endParaRPr lang="en-US" altLang="zh-CN" sz="1700" dirty="0">
              <a:ln w="6350">
                <a:solidFill>
                  <a:srgbClr val="D376F0"/>
                </a:solidFill>
              </a:ln>
              <a:solidFill>
                <a:srgbClr val="ECB3FE"/>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限定技，若你有手牌，你可以将所有手牌交给多莉，视为使用一张基本牌或非延时类锦囊牌。</a:t>
            </a:r>
          </a:p>
        </p:txBody>
      </p:sp>
      <p:sp>
        <p:nvSpPr>
          <p:cNvPr id="5" name="任意多边形: 形状 4">
            <a:extLst>
              <a:ext uri="{FF2B5EF4-FFF2-40B4-BE49-F238E27FC236}">
                <a16:creationId xmlns:a16="http://schemas.microsoft.com/office/drawing/2014/main" id="{3FABF0E7-D90C-A7DD-6101-1FFEE68075DA}"/>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4" name="组合 3">
            <a:extLst>
              <a:ext uri="{FF2B5EF4-FFF2-40B4-BE49-F238E27FC236}">
                <a16:creationId xmlns:a16="http://schemas.microsoft.com/office/drawing/2014/main" id="{AF71CEAC-6222-291F-5533-EE6BC9226D43}"/>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FF63AC52-30CC-AF95-9F15-5C88BDD4746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D376F0"/>
            </a:solid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3" name="矩形: 圆角 2">
              <a:extLst>
                <a:ext uri="{FF2B5EF4-FFF2-40B4-BE49-F238E27FC236}">
                  <a16:creationId xmlns:a16="http://schemas.microsoft.com/office/drawing/2014/main" id="{77D6BFC3-0AE5-0FF8-F504-14975E88A8DB}"/>
                </a:ext>
              </a:extLst>
            </p:cNvPr>
            <p:cNvSpPr/>
            <p:nvPr/>
          </p:nvSpPr>
          <p:spPr>
            <a:xfrm>
              <a:off x="180025" y="216103"/>
              <a:ext cx="4104023" cy="5832033"/>
            </a:xfrm>
            <a:prstGeom prst="roundRect">
              <a:avLst>
                <a:gd name="adj" fmla="val 2019"/>
              </a:avLst>
            </a:prstGeom>
            <a:noFill/>
            <a:ln>
              <a:solidFill>
                <a:srgbClr val="D376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6" name="任意多边形: 形状 5">
            <a:extLst>
              <a:ext uri="{FF2B5EF4-FFF2-40B4-BE49-F238E27FC236}">
                <a16:creationId xmlns:a16="http://schemas.microsoft.com/office/drawing/2014/main" id="{477394A3-5BA5-CE61-1307-465E640E76AB}"/>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5ED18799-51AB-3FA4-58EB-F5770D02F0F2}"/>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8" name="八边形 7">
            <a:extLst>
              <a:ext uri="{FF2B5EF4-FFF2-40B4-BE49-F238E27FC236}">
                <a16:creationId xmlns:a16="http://schemas.microsoft.com/office/drawing/2014/main" id="{2ED4EBCA-6F25-63CF-FF72-DE41EF7FDB60}"/>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9" name="八边形 8">
            <a:extLst>
              <a:ext uri="{FF2B5EF4-FFF2-40B4-BE49-F238E27FC236}">
                <a16:creationId xmlns:a16="http://schemas.microsoft.com/office/drawing/2014/main" id="{177EC222-189D-06C5-D234-FE10FC93EBE0}"/>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0" name="八边形 9">
            <a:extLst>
              <a:ext uri="{FF2B5EF4-FFF2-40B4-BE49-F238E27FC236}">
                <a16:creationId xmlns:a16="http://schemas.microsoft.com/office/drawing/2014/main" id="{A737CE2E-60D2-5CF7-72BE-38B9A2A07427}"/>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13" name="文本框 12">
            <a:extLst>
              <a:ext uri="{FF2B5EF4-FFF2-40B4-BE49-F238E27FC236}">
                <a16:creationId xmlns:a16="http://schemas.microsoft.com/office/drawing/2014/main" id="{86557BF5-6182-F887-9D1F-CB21CB41C5B6}"/>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多莉</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梦园藏金</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12" name="组合 11">
            <a:extLst>
              <a:ext uri="{FF2B5EF4-FFF2-40B4-BE49-F238E27FC236}">
                <a16:creationId xmlns:a16="http://schemas.microsoft.com/office/drawing/2014/main" id="{3FA15DDE-F3D0-F802-C065-CCCDADD0BD5F}"/>
              </a:ext>
            </a:extLst>
          </p:cNvPr>
          <p:cNvGrpSpPr/>
          <p:nvPr/>
        </p:nvGrpSpPr>
        <p:grpSpPr>
          <a:xfrm>
            <a:off x="123868" y="82833"/>
            <a:ext cx="616309" cy="700454"/>
            <a:chOff x="1941842" y="172833"/>
            <a:chExt cx="616309" cy="700454"/>
          </a:xfrm>
        </p:grpSpPr>
        <p:grpSp>
          <p:nvGrpSpPr>
            <p:cNvPr id="17" name="2级件：*须弥神之眼底框">
              <a:extLst>
                <a:ext uri="{FF2B5EF4-FFF2-40B4-BE49-F238E27FC236}">
                  <a16:creationId xmlns:a16="http://schemas.microsoft.com/office/drawing/2014/main" id="{9CD146C2-A502-119D-F06F-4D831ED92CCE}"/>
                </a:ext>
              </a:extLst>
            </p:cNvPr>
            <p:cNvGrpSpPr/>
            <p:nvPr/>
          </p:nvGrpSpPr>
          <p:grpSpPr>
            <a:xfrm>
              <a:off x="1941842" y="172833"/>
              <a:ext cx="616309" cy="700454"/>
              <a:chOff x="230928" y="573753"/>
              <a:chExt cx="4026958" cy="4576765"/>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p:grpSpPr>
          <p:sp>
            <p:nvSpPr>
              <p:cNvPr id="21" name="任意多边形: 形状 20">
                <a:extLst>
                  <a:ext uri="{FF2B5EF4-FFF2-40B4-BE49-F238E27FC236}">
                    <a16:creationId xmlns:a16="http://schemas.microsoft.com/office/drawing/2014/main" id="{283C970E-3E7D-946E-C2A3-8A99A3DE4317}"/>
                  </a:ext>
                </a:extLst>
              </p:cNvPr>
              <p:cNvSpPr>
                <a:spLocks noChangeAspect="1"/>
              </p:cNvSpPr>
              <p:nvPr/>
            </p:nvSpPr>
            <p:spPr>
              <a:xfrm>
                <a:off x="230928" y="573753"/>
                <a:ext cx="4026958" cy="4576765"/>
              </a:xfrm>
              <a:custGeom>
                <a:avLst/>
                <a:gdLst>
                  <a:gd name="connsiteX0" fmla="*/ 2013480 w 4026958"/>
                  <a:gd name="connsiteY0" fmla="*/ 4004008 h 4576766"/>
                  <a:gd name="connsiteX1" fmla="*/ 1923480 w 4026958"/>
                  <a:gd name="connsiteY1" fmla="*/ 4184008 h 4576766"/>
                  <a:gd name="connsiteX2" fmla="*/ 2013480 w 4026958"/>
                  <a:gd name="connsiteY2" fmla="*/ 4304008 h 4576766"/>
                  <a:gd name="connsiteX3" fmla="*/ 2103480 w 4026958"/>
                  <a:gd name="connsiteY3" fmla="*/ 4184008 h 4576766"/>
                  <a:gd name="connsiteX4" fmla="*/ 2602857 w 4026958"/>
                  <a:gd name="connsiteY4" fmla="*/ 3880309 h 4576766"/>
                  <a:gd name="connsiteX5" fmla="*/ 2627313 w 4026958"/>
                  <a:gd name="connsiteY5" fmla="*/ 3900487 h 4576766"/>
                  <a:gd name="connsiteX6" fmla="*/ 2732754 w 4026958"/>
                  <a:gd name="connsiteY6" fmla="*/ 4155045 h 4576766"/>
                  <a:gd name="connsiteX7" fmla="*/ 2704463 w 4026958"/>
                  <a:gd name="connsiteY7" fmla="*/ 4295174 h 4576766"/>
                  <a:gd name="connsiteX8" fmla="*/ 2673151 w 4026958"/>
                  <a:gd name="connsiteY8" fmla="*/ 4352862 h 4576766"/>
                  <a:gd name="connsiteX9" fmla="*/ 2639091 w 4026958"/>
                  <a:gd name="connsiteY9" fmla="*/ 4356295 h 4576766"/>
                  <a:gd name="connsiteX10" fmla="*/ 2331209 w 4026958"/>
                  <a:gd name="connsiteY10" fmla="*/ 4182969 h 4576766"/>
                  <a:gd name="connsiteX11" fmla="*/ 2321542 w 4026958"/>
                  <a:gd name="connsiteY11" fmla="*/ 4158346 h 4576766"/>
                  <a:gd name="connsiteX12" fmla="*/ 2344399 w 4026958"/>
                  <a:gd name="connsiteY12" fmla="*/ 4141103 h 4576766"/>
                  <a:gd name="connsiteX13" fmla="*/ 2395466 w 4026958"/>
                  <a:gd name="connsiteY13" fmla="*/ 4112796 h 4576766"/>
                  <a:gd name="connsiteX14" fmla="*/ 2455972 w 4026958"/>
                  <a:gd name="connsiteY14" fmla="*/ 4085285 h 4576766"/>
                  <a:gd name="connsiteX15" fmla="*/ 2527639 w 4026958"/>
                  <a:gd name="connsiteY15" fmla="*/ 4105246 h 4576766"/>
                  <a:gd name="connsiteX16" fmla="*/ 2553504 w 4026958"/>
                  <a:gd name="connsiteY16" fmla="*/ 4141719 h 4576766"/>
                  <a:gd name="connsiteX17" fmla="*/ 2555205 w 4026958"/>
                  <a:gd name="connsiteY17" fmla="*/ 4170911 h 4576766"/>
                  <a:gd name="connsiteX18" fmla="*/ 2515965 w 4026958"/>
                  <a:gd name="connsiteY18" fmla="*/ 4212625 h 4576766"/>
                  <a:gd name="connsiteX19" fmla="*/ 2505154 w 4026958"/>
                  <a:gd name="connsiteY19" fmla="*/ 4229290 h 4576766"/>
                  <a:gd name="connsiteX20" fmla="*/ 2505970 w 4026958"/>
                  <a:gd name="connsiteY20" fmla="*/ 4235745 h 4576766"/>
                  <a:gd name="connsiteX21" fmla="*/ 2531969 w 4026958"/>
                  <a:gd name="connsiteY21" fmla="*/ 4241799 h 4576766"/>
                  <a:gd name="connsiteX22" fmla="*/ 2580937 w 4026958"/>
                  <a:gd name="connsiteY22" fmla="*/ 4215745 h 4576766"/>
                  <a:gd name="connsiteX23" fmla="*/ 2599576 w 4026958"/>
                  <a:gd name="connsiteY23" fmla="*/ 4183984 h 4576766"/>
                  <a:gd name="connsiteX24" fmla="*/ 2553915 w 4026958"/>
                  <a:gd name="connsiteY24" fmla="*/ 4078879 h 4576766"/>
                  <a:gd name="connsiteX25" fmla="*/ 2470175 w 4026958"/>
                  <a:gd name="connsiteY25" fmla="*/ 4045144 h 4576766"/>
                  <a:gd name="connsiteX26" fmla="*/ 2374658 w 4026958"/>
                  <a:gd name="connsiteY26" fmla="*/ 4075486 h 4576766"/>
                  <a:gd name="connsiteX27" fmla="*/ 2307456 w 4026958"/>
                  <a:gd name="connsiteY27" fmla="*/ 4122466 h 4576766"/>
                  <a:gd name="connsiteX28" fmla="*/ 2286405 w 4026958"/>
                  <a:gd name="connsiteY28" fmla="*/ 4068848 h 4576766"/>
                  <a:gd name="connsiteX29" fmla="*/ 2279582 w 4026958"/>
                  <a:gd name="connsiteY29" fmla="*/ 4001166 h 4576766"/>
                  <a:gd name="connsiteX30" fmla="*/ 2314677 w 4026958"/>
                  <a:gd name="connsiteY30" fmla="*/ 4012060 h 4576766"/>
                  <a:gd name="connsiteX31" fmla="*/ 2369092 w 4026958"/>
                  <a:gd name="connsiteY31" fmla="*/ 4017545 h 4576766"/>
                  <a:gd name="connsiteX32" fmla="*/ 2592980 w 4026958"/>
                  <a:gd name="connsiteY32" fmla="*/ 3898505 h 4576766"/>
                  <a:gd name="connsiteX33" fmla="*/ 1424103 w 4026958"/>
                  <a:gd name="connsiteY33" fmla="*/ 3880309 h 4576766"/>
                  <a:gd name="connsiteX34" fmla="*/ 1433980 w 4026958"/>
                  <a:gd name="connsiteY34" fmla="*/ 3898505 h 4576766"/>
                  <a:gd name="connsiteX35" fmla="*/ 1657868 w 4026958"/>
                  <a:gd name="connsiteY35" fmla="*/ 4017545 h 4576766"/>
                  <a:gd name="connsiteX36" fmla="*/ 1712283 w 4026958"/>
                  <a:gd name="connsiteY36" fmla="*/ 4012060 h 4576766"/>
                  <a:gd name="connsiteX37" fmla="*/ 1747378 w 4026958"/>
                  <a:gd name="connsiteY37" fmla="*/ 4001166 h 4576766"/>
                  <a:gd name="connsiteX38" fmla="*/ 1740555 w 4026958"/>
                  <a:gd name="connsiteY38" fmla="*/ 4068848 h 4576766"/>
                  <a:gd name="connsiteX39" fmla="*/ 1719505 w 4026958"/>
                  <a:gd name="connsiteY39" fmla="*/ 4122466 h 4576766"/>
                  <a:gd name="connsiteX40" fmla="*/ 1652302 w 4026958"/>
                  <a:gd name="connsiteY40" fmla="*/ 4075486 h 4576766"/>
                  <a:gd name="connsiteX41" fmla="*/ 1556785 w 4026958"/>
                  <a:gd name="connsiteY41" fmla="*/ 4045144 h 4576766"/>
                  <a:gd name="connsiteX42" fmla="*/ 1473045 w 4026958"/>
                  <a:gd name="connsiteY42" fmla="*/ 4078879 h 4576766"/>
                  <a:gd name="connsiteX43" fmla="*/ 1427384 w 4026958"/>
                  <a:gd name="connsiteY43" fmla="*/ 4183984 h 4576766"/>
                  <a:gd name="connsiteX44" fmla="*/ 1446023 w 4026958"/>
                  <a:gd name="connsiteY44" fmla="*/ 4215745 h 4576766"/>
                  <a:gd name="connsiteX45" fmla="*/ 1494991 w 4026958"/>
                  <a:gd name="connsiteY45" fmla="*/ 4241799 h 4576766"/>
                  <a:gd name="connsiteX46" fmla="*/ 1520991 w 4026958"/>
                  <a:gd name="connsiteY46" fmla="*/ 4235745 h 4576766"/>
                  <a:gd name="connsiteX47" fmla="*/ 1521806 w 4026958"/>
                  <a:gd name="connsiteY47" fmla="*/ 4229290 h 4576766"/>
                  <a:gd name="connsiteX48" fmla="*/ 1510996 w 4026958"/>
                  <a:gd name="connsiteY48" fmla="*/ 4212625 h 4576766"/>
                  <a:gd name="connsiteX49" fmla="*/ 1471755 w 4026958"/>
                  <a:gd name="connsiteY49" fmla="*/ 4170911 h 4576766"/>
                  <a:gd name="connsiteX50" fmla="*/ 1473456 w 4026958"/>
                  <a:gd name="connsiteY50" fmla="*/ 4141719 h 4576766"/>
                  <a:gd name="connsiteX51" fmla="*/ 1499321 w 4026958"/>
                  <a:gd name="connsiteY51" fmla="*/ 4105246 h 4576766"/>
                  <a:gd name="connsiteX52" fmla="*/ 1570989 w 4026958"/>
                  <a:gd name="connsiteY52" fmla="*/ 4085285 h 4576766"/>
                  <a:gd name="connsiteX53" fmla="*/ 1631494 w 4026958"/>
                  <a:gd name="connsiteY53" fmla="*/ 4112796 h 4576766"/>
                  <a:gd name="connsiteX54" fmla="*/ 1682561 w 4026958"/>
                  <a:gd name="connsiteY54" fmla="*/ 4141103 h 4576766"/>
                  <a:gd name="connsiteX55" fmla="*/ 1705418 w 4026958"/>
                  <a:gd name="connsiteY55" fmla="*/ 4158346 h 4576766"/>
                  <a:gd name="connsiteX56" fmla="*/ 1695751 w 4026958"/>
                  <a:gd name="connsiteY56" fmla="*/ 4182969 h 4576766"/>
                  <a:gd name="connsiteX57" fmla="*/ 1387869 w 4026958"/>
                  <a:gd name="connsiteY57" fmla="*/ 4356295 h 4576766"/>
                  <a:gd name="connsiteX58" fmla="*/ 1353809 w 4026958"/>
                  <a:gd name="connsiteY58" fmla="*/ 4352862 h 4576766"/>
                  <a:gd name="connsiteX59" fmla="*/ 1322497 w 4026958"/>
                  <a:gd name="connsiteY59" fmla="*/ 4295174 h 4576766"/>
                  <a:gd name="connsiteX60" fmla="*/ 1294206 w 4026958"/>
                  <a:gd name="connsiteY60" fmla="*/ 4155045 h 4576766"/>
                  <a:gd name="connsiteX61" fmla="*/ 1399647 w 4026958"/>
                  <a:gd name="connsiteY61" fmla="*/ 3900487 h 4576766"/>
                  <a:gd name="connsiteX62" fmla="*/ 1840680 w 4026958"/>
                  <a:gd name="connsiteY62" fmla="*/ 3812479 h 4576766"/>
                  <a:gd name="connsiteX63" fmla="*/ 2013480 w 4026958"/>
                  <a:gd name="connsiteY63" fmla="*/ 3956479 h 4576766"/>
                  <a:gd name="connsiteX64" fmla="*/ 2186280 w 4026958"/>
                  <a:gd name="connsiteY64" fmla="*/ 3812479 h 4576766"/>
                  <a:gd name="connsiteX65" fmla="*/ 3465490 w 4026958"/>
                  <a:gd name="connsiteY65" fmla="*/ 3063269 h 4576766"/>
                  <a:gd name="connsiteX66" fmla="*/ 3429619 w 4026958"/>
                  <a:gd name="connsiteY66" fmla="*/ 3067420 h 4576766"/>
                  <a:gd name="connsiteX67" fmla="*/ 3402831 w 4026958"/>
                  <a:gd name="connsiteY67" fmla="*/ 3088728 h 4576766"/>
                  <a:gd name="connsiteX68" fmla="*/ 3404453 w 4026958"/>
                  <a:gd name="connsiteY68" fmla="*/ 3097049 h 4576766"/>
                  <a:gd name="connsiteX69" fmla="*/ 3426168 w 4026958"/>
                  <a:gd name="connsiteY69" fmla="*/ 3110443 h 4576766"/>
                  <a:gd name="connsiteX70" fmla="*/ 3494558 w 4026958"/>
                  <a:gd name="connsiteY70" fmla="*/ 3137433 h 4576766"/>
                  <a:gd name="connsiteX71" fmla="*/ 3508561 w 4026958"/>
                  <a:gd name="connsiteY71" fmla="*/ 3172137 h 4576766"/>
                  <a:gd name="connsiteX72" fmla="*/ 3498820 w 4026958"/>
                  <a:gd name="connsiteY72" fmla="*/ 3228756 h 4576766"/>
                  <a:gd name="connsiteX73" fmla="*/ 3426981 w 4026958"/>
                  <a:gd name="connsiteY73" fmla="*/ 3291261 h 4576766"/>
                  <a:gd name="connsiteX74" fmla="*/ 3341543 w 4026958"/>
                  <a:gd name="connsiteY74" fmla="*/ 3291261 h 4576766"/>
                  <a:gd name="connsiteX75" fmla="*/ 3267065 w 4026958"/>
                  <a:gd name="connsiteY75" fmla="*/ 3286593 h 4576766"/>
                  <a:gd name="connsiteX76" fmla="*/ 3261179 w 4026958"/>
                  <a:gd name="connsiteY76" fmla="*/ 3250471 h 4576766"/>
                  <a:gd name="connsiteX77" fmla="*/ 3236015 w 4026958"/>
                  <a:gd name="connsiteY77" fmla="*/ 3163004 h 4576766"/>
                  <a:gd name="connsiteX78" fmla="*/ 3200095 w 4026958"/>
                  <a:gd name="connsiteY78" fmla="*/ 3169700 h 4576766"/>
                  <a:gd name="connsiteX79" fmla="*/ 3149969 w 4026958"/>
                  <a:gd name="connsiteY79" fmla="*/ 3259805 h 4576766"/>
                  <a:gd name="connsiteX80" fmla="*/ 3094567 w 4026958"/>
                  <a:gd name="connsiteY80" fmla="*/ 3324137 h 4576766"/>
                  <a:gd name="connsiteX81" fmla="*/ 3036527 w 4026958"/>
                  <a:gd name="connsiteY81" fmla="*/ 3390296 h 4576766"/>
                  <a:gd name="connsiteX82" fmla="*/ 2987821 w 4026958"/>
                  <a:gd name="connsiteY82" fmla="*/ 3444074 h 4576766"/>
                  <a:gd name="connsiteX83" fmla="*/ 2956974 w 4026958"/>
                  <a:gd name="connsiteY83" fmla="*/ 3480400 h 4576766"/>
                  <a:gd name="connsiteX84" fmla="*/ 2981530 w 4026958"/>
                  <a:gd name="connsiteY84" fmla="*/ 3498056 h 4576766"/>
                  <a:gd name="connsiteX85" fmla="*/ 3039367 w 4026958"/>
                  <a:gd name="connsiteY85" fmla="*/ 3469035 h 4576766"/>
                  <a:gd name="connsiteX86" fmla="*/ 3145505 w 4026958"/>
                  <a:gd name="connsiteY86" fmla="*/ 3402065 h 4576766"/>
                  <a:gd name="connsiteX87" fmla="*/ 3189136 w 4026958"/>
                  <a:gd name="connsiteY87" fmla="*/ 3363913 h 4576766"/>
                  <a:gd name="connsiteX88" fmla="*/ 3244133 w 4026958"/>
                  <a:gd name="connsiteY88" fmla="*/ 3318861 h 4576766"/>
                  <a:gd name="connsiteX89" fmla="*/ 3338905 w 4026958"/>
                  <a:gd name="connsiteY89" fmla="*/ 3348287 h 4576766"/>
                  <a:gd name="connsiteX90" fmla="*/ 3464727 w 4026958"/>
                  <a:gd name="connsiteY90" fmla="*/ 3331443 h 4576766"/>
                  <a:gd name="connsiteX91" fmla="*/ 3542858 w 4026958"/>
                  <a:gd name="connsiteY91" fmla="*/ 3246411 h 4576766"/>
                  <a:gd name="connsiteX92" fmla="*/ 3539814 w 4026958"/>
                  <a:gd name="connsiteY92" fmla="*/ 3098064 h 4576766"/>
                  <a:gd name="connsiteX93" fmla="*/ 3500647 w 4026958"/>
                  <a:gd name="connsiteY93" fmla="*/ 3071479 h 4576766"/>
                  <a:gd name="connsiteX94" fmla="*/ 3465490 w 4026958"/>
                  <a:gd name="connsiteY94" fmla="*/ 3063269 h 4576766"/>
                  <a:gd name="connsiteX95" fmla="*/ 561470 w 4026958"/>
                  <a:gd name="connsiteY95" fmla="*/ 3063269 h 4576766"/>
                  <a:gd name="connsiteX96" fmla="*/ 526313 w 4026958"/>
                  <a:gd name="connsiteY96" fmla="*/ 3071479 h 4576766"/>
                  <a:gd name="connsiteX97" fmla="*/ 487146 w 4026958"/>
                  <a:gd name="connsiteY97" fmla="*/ 3098064 h 4576766"/>
                  <a:gd name="connsiteX98" fmla="*/ 484103 w 4026958"/>
                  <a:gd name="connsiteY98" fmla="*/ 3246411 h 4576766"/>
                  <a:gd name="connsiteX99" fmla="*/ 562234 w 4026958"/>
                  <a:gd name="connsiteY99" fmla="*/ 3331443 h 4576766"/>
                  <a:gd name="connsiteX100" fmla="*/ 688056 w 4026958"/>
                  <a:gd name="connsiteY100" fmla="*/ 3348287 h 4576766"/>
                  <a:gd name="connsiteX101" fmla="*/ 782828 w 4026958"/>
                  <a:gd name="connsiteY101" fmla="*/ 3318861 h 4576766"/>
                  <a:gd name="connsiteX102" fmla="*/ 837824 w 4026958"/>
                  <a:gd name="connsiteY102" fmla="*/ 3363913 h 4576766"/>
                  <a:gd name="connsiteX103" fmla="*/ 881455 w 4026958"/>
                  <a:gd name="connsiteY103" fmla="*/ 3402065 h 4576766"/>
                  <a:gd name="connsiteX104" fmla="*/ 987593 w 4026958"/>
                  <a:gd name="connsiteY104" fmla="*/ 3469035 h 4576766"/>
                  <a:gd name="connsiteX105" fmla="*/ 1045430 w 4026958"/>
                  <a:gd name="connsiteY105" fmla="*/ 3498056 h 4576766"/>
                  <a:gd name="connsiteX106" fmla="*/ 1069986 w 4026958"/>
                  <a:gd name="connsiteY106" fmla="*/ 3480400 h 4576766"/>
                  <a:gd name="connsiteX107" fmla="*/ 1039139 w 4026958"/>
                  <a:gd name="connsiteY107" fmla="*/ 3444074 h 4576766"/>
                  <a:gd name="connsiteX108" fmla="*/ 990433 w 4026958"/>
                  <a:gd name="connsiteY108" fmla="*/ 3390296 h 4576766"/>
                  <a:gd name="connsiteX109" fmla="*/ 932393 w 4026958"/>
                  <a:gd name="connsiteY109" fmla="*/ 3324137 h 4576766"/>
                  <a:gd name="connsiteX110" fmla="*/ 876991 w 4026958"/>
                  <a:gd name="connsiteY110" fmla="*/ 3259805 h 4576766"/>
                  <a:gd name="connsiteX111" fmla="*/ 826865 w 4026958"/>
                  <a:gd name="connsiteY111" fmla="*/ 3169700 h 4576766"/>
                  <a:gd name="connsiteX112" fmla="*/ 790945 w 4026958"/>
                  <a:gd name="connsiteY112" fmla="*/ 3163004 h 4576766"/>
                  <a:gd name="connsiteX113" fmla="*/ 765781 w 4026958"/>
                  <a:gd name="connsiteY113" fmla="*/ 3250471 h 4576766"/>
                  <a:gd name="connsiteX114" fmla="*/ 759896 w 4026958"/>
                  <a:gd name="connsiteY114" fmla="*/ 3286593 h 4576766"/>
                  <a:gd name="connsiteX115" fmla="*/ 685417 w 4026958"/>
                  <a:gd name="connsiteY115" fmla="*/ 3291261 h 4576766"/>
                  <a:gd name="connsiteX116" fmla="*/ 599980 w 4026958"/>
                  <a:gd name="connsiteY116" fmla="*/ 3291261 h 4576766"/>
                  <a:gd name="connsiteX117" fmla="*/ 528140 w 4026958"/>
                  <a:gd name="connsiteY117" fmla="*/ 3228756 h 4576766"/>
                  <a:gd name="connsiteX118" fmla="*/ 518399 w 4026958"/>
                  <a:gd name="connsiteY118" fmla="*/ 3172137 h 4576766"/>
                  <a:gd name="connsiteX119" fmla="*/ 532402 w 4026958"/>
                  <a:gd name="connsiteY119" fmla="*/ 3137433 h 4576766"/>
                  <a:gd name="connsiteX120" fmla="*/ 600792 w 4026958"/>
                  <a:gd name="connsiteY120" fmla="*/ 3110443 h 4576766"/>
                  <a:gd name="connsiteX121" fmla="*/ 622507 w 4026958"/>
                  <a:gd name="connsiteY121" fmla="*/ 3097049 h 4576766"/>
                  <a:gd name="connsiteX122" fmla="*/ 624130 w 4026958"/>
                  <a:gd name="connsiteY122" fmla="*/ 3088728 h 4576766"/>
                  <a:gd name="connsiteX123" fmla="*/ 597341 w 4026958"/>
                  <a:gd name="connsiteY123" fmla="*/ 3067420 h 4576766"/>
                  <a:gd name="connsiteX124" fmla="*/ 561470 w 4026958"/>
                  <a:gd name="connsiteY124" fmla="*/ 3063269 h 4576766"/>
                  <a:gd name="connsiteX125" fmla="*/ 2001097 w 4026958"/>
                  <a:gd name="connsiteY125" fmla="*/ 809999 h 4576766"/>
                  <a:gd name="connsiteX126" fmla="*/ 1905651 w 4026958"/>
                  <a:gd name="connsiteY126" fmla="*/ 905445 h 4576766"/>
                  <a:gd name="connsiteX127" fmla="*/ 2013480 w 4026958"/>
                  <a:gd name="connsiteY127" fmla="*/ 900000 h 4576766"/>
                  <a:gd name="connsiteX128" fmla="*/ 2095226 w 4026958"/>
                  <a:gd name="connsiteY128" fmla="*/ 904128 h 4576766"/>
                  <a:gd name="connsiteX129" fmla="*/ 2013480 w 4026958"/>
                  <a:gd name="connsiteY129" fmla="*/ 384065 h 4576766"/>
                  <a:gd name="connsiteX130" fmla="*/ 1318566 w 4026958"/>
                  <a:gd name="connsiteY130" fmla="*/ 1078979 h 4576766"/>
                  <a:gd name="connsiteX131" fmla="*/ 1327091 w 4026958"/>
                  <a:gd name="connsiteY131" fmla="*/ 1073800 h 4576766"/>
                  <a:gd name="connsiteX132" fmla="*/ 1585268 w 4026958"/>
                  <a:gd name="connsiteY132" fmla="*/ 964740 h 4576766"/>
                  <a:gd name="connsiteX133" fmla="*/ 1622337 w 4026958"/>
                  <a:gd name="connsiteY133" fmla="*/ 955208 h 4576766"/>
                  <a:gd name="connsiteX134" fmla="*/ 2013480 w 4026958"/>
                  <a:gd name="connsiteY134" fmla="*/ 564065 h 4576766"/>
                  <a:gd name="connsiteX135" fmla="*/ 2404623 w 4026958"/>
                  <a:gd name="connsiteY135" fmla="*/ 955208 h 4576766"/>
                  <a:gd name="connsiteX136" fmla="*/ 2441692 w 4026958"/>
                  <a:gd name="connsiteY136" fmla="*/ 964740 h 4576766"/>
                  <a:gd name="connsiteX137" fmla="*/ 2699870 w 4026958"/>
                  <a:gd name="connsiteY137" fmla="*/ 1073800 h 4576766"/>
                  <a:gd name="connsiteX138" fmla="*/ 2708394 w 4026958"/>
                  <a:gd name="connsiteY138" fmla="*/ 1078979 h 4576766"/>
                  <a:gd name="connsiteX139" fmla="*/ 2013480 w 4026958"/>
                  <a:gd name="connsiteY139" fmla="*/ 0 h 4576766"/>
                  <a:gd name="connsiteX140" fmla="*/ 2876018 w 4026958"/>
                  <a:gd name="connsiteY140" fmla="*/ 931987 h 4576766"/>
                  <a:gd name="connsiteX141" fmla="*/ 3556179 w 4026958"/>
                  <a:gd name="connsiteY141" fmla="*/ 2223042 h 4576766"/>
                  <a:gd name="connsiteX142" fmla="*/ 3449172 w 4026958"/>
                  <a:gd name="connsiteY142" fmla="*/ 2793940 h 4576766"/>
                  <a:gd name="connsiteX143" fmla="*/ 3406895 w 4026958"/>
                  <a:gd name="connsiteY143" fmla="*/ 2889110 h 4576766"/>
                  <a:gd name="connsiteX144" fmla="*/ 3520608 w 4026958"/>
                  <a:gd name="connsiteY144" fmla="*/ 2889110 h 4576766"/>
                  <a:gd name="connsiteX145" fmla="*/ 3597819 w 4026958"/>
                  <a:gd name="connsiteY145" fmla="*/ 2825405 h 4576766"/>
                  <a:gd name="connsiteX146" fmla="*/ 4000378 w 4026958"/>
                  <a:gd name="connsiteY146" fmla="*/ 2702440 h 4576766"/>
                  <a:gd name="connsiteX147" fmla="*/ 4026958 w 4026958"/>
                  <a:gd name="connsiteY147" fmla="*/ 2703782 h 4576766"/>
                  <a:gd name="connsiteX148" fmla="*/ 4007578 w 4026958"/>
                  <a:gd name="connsiteY148" fmla="*/ 2744012 h 4576766"/>
                  <a:gd name="connsiteX149" fmla="*/ 2817241 w 4026958"/>
                  <a:gd name="connsiteY149" fmla="*/ 3920079 h 4576766"/>
                  <a:gd name="connsiteX150" fmla="*/ 2717533 w 4026958"/>
                  <a:gd name="connsiteY150" fmla="*/ 3967368 h 4576766"/>
                  <a:gd name="connsiteX151" fmla="*/ 2689281 w 4026958"/>
                  <a:gd name="connsiteY151" fmla="*/ 3830848 h 4576766"/>
                  <a:gd name="connsiteX152" fmla="*/ 2654761 w 4026958"/>
                  <a:gd name="connsiteY152" fmla="*/ 3725006 h 4576766"/>
                  <a:gd name="connsiteX153" fmla="*/ 2623940 w 4026958"/>
                  <a:gd name="connsiteY153" fmla="*/ 3651916 h 4576766"/>
                  <a:gd name="connsiteX154" fmla="*/ 2587893 w 4026958"/>
                  <a:gd name="connsiteY154" fmla="*/ 3668494 h 4576766"/>
                  <a:gd name="connsiteX155" fmla="*/ 2519559 w 4026958"/>
                  <a:gd name="connsiteY155" fmla="*/ 3690747 h 4576766"/>
                  <a:gd name="connsiteX156" fmla="*/ 2167261 w 4026958"/>
                  <a:gd name="connsiteY156" fmla="*/ 3984328 h 4576766"/>
                  <a:gd name="connsiteX157" fmla="*/ 2283480 w 4026958"/>
                  <a:gd name="connsiteY157" fmla="*/ 4216766 h 4576766"/>
                  <a:gd name="connsiteX158" fmla="*/ 2013480 w 4026958"/>
                  <a:gd name="connsiteY158" fmla="*/ 4576766 h 4576766"/>
                  <a:gd name="connsiteX159" fmla="*/ 1743480 w 4026958"/>
                  <a:gd name="connsiteY159" fmla="*/ 4216766 h 4576766"/>
                  <a:gd name="connsiteX160" fmla="*/ 1859699 w 4026958"/>
                  <a:gd name="connsiteY160" fmla="*/ 3984328 h 4576766"/>
                  <a:gd name="connsiteX161" fmla="*/ 1507402 w 4026958"/>
                  <a:gd name="connsiteY161" fmla="*/ 3690747 h 4576766"/>
                  <a:gd name="connsiteX162" fmla="*/ 1439067 w 4026958"/>
                  <a:gd name="connsiteY162" fmla="*/ 3668494 h 4576766"/>
                  <a:gd name="connsiteX163" fmla="*/ 1403019 w 4026958"/>
                  <a:gd name="connsiteY163" fmla="*/ 3651916 h 4576766"/>
                  <a:gd name="connsiteX164" fmla="*/ 1372198 w 4026958"/>
                  <a:gd name="connsiteY164" fmla="*/ 3725006 h 4576766"/>
                  <a:gd name="connsiteX165" fmla="*/ 1337677 w 4026958"/>
                  <a:gd name="connsiteY165" fmla="*/ 3830848 h 4576766"/>
                  <a:gd name="connsiteX166" fmla="*/ 1309425 w 4026958"/>
                  <a:gd name="connsiteY166" fmla="*/ 3967368 h 4576766"/>
                  <a:gd name="connsiteX167" fmla="*/ 1209717 w 4026958"/>
                  <a:gd name="connsiteY167" fmla="*/ 3920079 h 4576766"/>
                  <a:gd name="connsiteX168" fmla="*/ 19380 w 4026958"/>
                  <a:gd name="connsiteY168" fmla="*/ 2744012 h 4576766"/>
                  <a:gd name="connsiteX169" fmla="*/ 0 w 4026958"/>
                  <a:gd name="connsiteY169" fmla="*/ 2703782 h 4576766"/>
                  <a:gd name="connsiteX170" fmla="*/ 26580 w 4026958"/>
                  <a:gd name="connsiteY170" fmla="*/ 2702440 h 4576766"/>
                  <a:gd name="connsiteX171" fmla="*/ 429139 w 4026958"/>
                  <a:gd name="connsiteY171" fmla="*/ 2825405 h 4576766"/>
                  <a:gd name="connsiteX172" fmla="*/ 506350 w 4026958"/>
                  <a:gd name="connsiteY172" fmla="*/ 2889110 h 4576766"/>
                  <a:gd name="connsiteX173" fmla="*/ 620065 w 4026958"/>
                  <a:gd name="connsiteY173" fmla="*/ 2889110 h 4576766"/>
                  <a:gd name="connsiteX174" fmla="*/ 577788 w 4026958"/>
                  <a:gd name="connsiteY174" fmla="*/ 2793940 h 4576766"/>
                  <a:gd name="connsiteX175" fmla="*/ 470781 w 4026958"/>
                  <a:gd name="connsiteY175" fmla="*/ 2223042 h 4576766"/>
                  <a:gd name="connsiteX176" fmla="*/ 1150942 w 4026958"/>
                  <a:gd name="connsiteY176" fmla="*/ 931987 h 457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026958" h="4576766">
                    <a:moveTo>
                      <a:pt x="2013480" y="4004008"/>
                    </a:moveTo>
                    <a:lnTo>
                      <a:pt x="1923480" y="4184008"/>
                    </a:lnTo>
                    <a:lnTo>
                      <a:pt x="2013480" y="4304008"/>
                    </a:lnTo>
                    <a:lnTo>
                      <a:pt x="2103480" y="4184008"/>
                    </a:lnTo>
                    <a:close/>
                    <a:moveTo>
                      <a:pt x="2602857" y="3880309"/>
                    </a:moveTo>
                    <a:lnTo>
                      <a:pt x="2627313" y="3900487"/>
                    </a:lnTo>
                    <a:cubicBezTo>
                      <a:pt x="2692460" y="3965634"/>
                      <a:pt x="2732754" y="4055634"/>
                      <a:pt x="2732754" y="4155045"/>
                    </a:cubicBezTo>
                    <a:cubicBezTo>
                      <a:pt x="2732754" y="4204751"/>
                      <a:pt x="2722680" y="4252104"/>
                      <a:pt x="2704463" y="4295174"/>
                    </a:cubicBezTo>
                    <a:lnTo>
                      <a:pt x="2673151" y="4352862"/>
                    </a:lnTo>
                    <a:lnTo>
                      <a:pt x="2639091" y="4356295"/>
                    </a:lnTo>
                    <a:cubicBezTo>
                      <a:pt x="2508614" y="4356295"/>
                      <a:pt x="2394348" y="4286882"/>
                      <a:pt x="2331209" y="4182969"/>
                    </a:cubicBezTo>
                    <a:lnTo>
                      <a:pt x="2321542" y="4158346"/>
                    </a:lnTo>
                    <a:lnTo>
                      <a:pt x="2344399" y="4141103"/>
                    </a:lnTo>
                    <a:cubicBezTo>
                      <a:pt x="2360516" y="4130125"/>
                      <a:pt x="2377619" y="4120635"/>
                      <a:pt x="2395466" y="4112796"/>
                    </a:cubicBezTo>
                    <a:cubicBezTo>
                      <a:pt x="2439357" y="4095332"/>
                      <a:pt x="2435239" y="4087904"/>
                      <a:pt x="2455972" y="4085285"/>
                    </a:cubicBezTo>
                    <a:cubicBezTo>
                      <a:pt x="2481533" y="4082514"/>
                      <a:pt x="2507189" y="4089646"/>
                      <a:pt x="2527639" y="4105246"/>
                    </a:cubicBezTo>
                    <a:cubicBezTo>
                      <a:pt x="2539756" y="4114505"/>
                      <a:pt x="2548794" y="4127213"/>
                      <a:pt x="2553504" y="4141719"/>
                    </a:cubicBezTo>
                    <a:cubicBezTo>
                      <a:pt x="2557107" y="4151039"/>
                      <a:pt x="2557698" y="4161236"/>
                      <a:pt x="2555205" y="4170911"/>
                    </a:cubicBezTo>
                    <a:cubicBezTo>
                      <a:pt x="2545999" y="4188009"/>
                      <a:pt x="2532477" y="4202394"/>
                      <a:pt x="2515965" y="4212625"/>
                    </a:cubicBezTo>
                    <a:cubicBezTo>
                      <a:pt x="2510072" y="4216311"/>
                      <a:pt x="2506113" y="4222412"/>
                      <a:pt x="2505154" y="4229290"/>
                    </a:cubicBezTo>
                    <a:cubicBezTo>
                      <a:pt x="2504735" y="4231468"/>
                      <a:pt x="2505022" y="4233739"/>
                      <a:pt x="2505970" y="4235745"/>
                    </a:cubicBezTo>
                    <a:cubicBezTo>
                      <a:pt x="2510650" y="4244491"/>
                      <a:pt x="2527078" y="4242417"/>
                      <a:pt x="2531969" y="4241799"/>
                    </a:cubicBezTo>
                    <a:cubicBezTo>
                      <a:pt x="2550784" y="4238966"/>
                      <a:pt x="2568064" y="4229771"/>
                      <a:pt x="2580937" y="4215745"/>
                    </a:cubicBezTo>
                    <a:cubicBezTo>
                      <a:pt x="2589493" y="4206717"/>
                      <a:pt x="2595869" y="4195857"/>
                      <a:pt x="2599576" y="4183984"/>
                    </a:cubicBezTo>
                    <a:cubicBezTo>
                      <a:pt x="2614744" y="4132594"/>
                      <a:pt x="2555630" y="4081443"/>
                      <a:pt x="2553915" y="4078879"/>
                    </a:cubicBezTo>
                    <a:cubicBezTo>
                      <a:pt x="2530452" y="4058772"/>
                      <a:pt x="2501038" y="4046908"/>
                      <a:pt x="2470175" y="4045144"/>
                    </a:cubicBezTo>
                    <a:cubicBezTo>
                      <a:pt x="2433936" y="4042963"/>
                      <a:pt x="2408356" y="4057521"/>
                      <a:pt x="2374658" y="4075486"/>
                    </a:cubicBezTo>
                    <a:lnTo>
                      <a:pt x="2307456" y="4122466"/>
                    </a:lnTo>
                    <a:lnTo>
                      <a:pt x="2286405" y="4068848"/>
                    </a:lnTo>
                    <a:lnTo>
                      <a:pt x="2279582" y="4001166"/>
                    </a:lnTo>
                    <a:lnTo>
                      <a:pt x="2314677" y="4012060"/>
                    </a:lnTo>
                    <a:cubicBezTo>
                      <a:pt x="2332254" y="4015656"/>
                      <a:pt x="2350452" y="4017545"/>
                      <a:pt x="2369092" y="4017545"/>
                    </a:cubicBezTo>
                    <a:cubicBezTo>
                      <a:pt x="2462290" y="4017545"/>
                      <a:pt x="2544459" y="3970325"/>
                      <a:pt x="2592980" y="3898505"/>
                    </a:cubicBezTo>
                    <a:close/>
                    <a:moveTo>
                      <a:pt x="1424103" y="3880309"/>
                    </a:moveTo>
                    <a:lnTo>
                      <a:pt x="1433980" y="3898505"/>
                    </a:lnTo>
                    <a:cubicBezTo>
                      <a:pt x="1482501" y="3970325"/>
                      <a:pt x="1564670" y="4017545"/>
                      <a:pt x="1657868" y="4017545"/>
                    </a:cubicBezTo>
                    <a:cubicBezTo>
                      <a:pt x="1676508" y="4017545"/>
                      <a:pt x="1694706" y="4015656"/>
                      <a:pt x="1712283" y="4012060"/>
                    </a:cubicBezTo>
                    <a:lnTo>
                      <a:pt x="1747378" y="4001166"/>
                    </a:lnTo>
                    <a:lnTo>
                      <a:pt x="1740555" y="4068848"/>
                    </a:lnTo>
                    <a:lnTo>
                      <a:pt x="1719505" y="4122466"/>
                    </a:lnTo>
                    <a:lnTo>
                      <a:pt x="1652302" y="4075486"/>
                    </a:lnTo>
                    <a:cubicBezTo>
                      <a:pt x="1618605" y="4057521"/>
                      <a:pt x="1593024" y="4042963"/>
                      <a:pt x="1556785" y="4045144"/>
                    </a:cubicBezTo>
                    <a:cubicBezTo>
                      <a:pt x="1525922" y="4046908"/>
                      <a:pt x="1496508" y="4058772"/>
                      <a:pt x="1473045" y="4078879"/>
                    </a:cubicBezTo>
                    <a:cubicBezTo>
                      <a:pt x="1471330" y="4081443"/>
                      <a:pt x="1412216" y="4132594"/>
                      <a:pt x="1427384" y="4183984"/>
                    </a:cubicBezTo>
                    <a:cubicBezTo>
                      <a:pt x="1431091" y="4195857"/>
                      <a:pt x="1437467" y="4206717"/>
                      <a:pt x="1446023" y="4215745"/>
                    </a:cubicBezTo>
                    <a:cubicBezTo>
                      <a:pt x="1458896" y="4229771"/>
                      <a:pt x="1476176" y="4238966"/>
                      <a:pt x="1494991" y="4241799"/>
                    </a:cubicBezTo>
                    <a:cubicBezTo>
                      <a:pt x="1499882" y="4242417"/>
                      <a:pt x="1516311" y="4244491"/>
                      <a:pt x="1520991" y="4235745"/>
                    </a:cubicBezTo>
                    <a:cubicBezTo>
                      <a:pt x="1521939" y="4233739"/>
                      <a:pt x="1522225" y="4231468"/>
                      <a:pt x="1521806" y="4229290"/>
                    </a:cubicBezTo>
                    <a:cubicBezTo>
                      <a:pt x="1520847" y="4222412"/>
                      <a:pt x="1516888" y="4216311"/>
                      <a:pt x="1510996" y="4212625"/>
                    </a:cubicBezTo>
                    <a:cubicBezTo>
                      <a:pt x="1494483" y="4202394"/>
                      <a:pt x="1480961" y="4188009"/>
                      <a:pt x="1471755" y="4170911"/>
                    </a:cubicBezTo>
                    <a:cubicBezTo>
                      <a:pt x="1469262" y="4161236"/>
                      <a:pt x="1469853" y="4151039"/>
                      <a:pt x="1473456" y="4141719"/>
                    </a:cubicBezTo>
                    <a:cubicBezTo>
                      <a:pt x="1478167" y="4127213"/>
                      <a:pt x="1487204" y="4114505"/>
                      <a:pt x="1499321" y="4105246"/>
                    </a:cubicBezTo>
                    <a:cubicBezTo>
                      <a:pt x="1519771" y="4089646"/>
                      <a:pt x="1545427" y="4082514"/>
                      <a:pt x="1570989" y="4085285"/>
                    </a:cubicBezTo>
                    <a:cubicBezTo>
                      <a:pt x="1591721" y="4087904"/>
                      <a:pt x="1587604" y="4095332"/>
                      <a:pt x="1631494" y="4112796"/>
                    </a:cubicBezTo>
                    <a:cubicBezTo>
                      <a:pt x="1649341" y="4120635"/>
                      <a:pt x="1666444" y="4130125"/>
                      <a:pt x="1682561" y="4141103"/>
                    </a:cubicBezTo>
                    <a:lnTo>
                      <a:pt x="1705418" y="4158346"/>
                    </a:lnTo>
                    <a:lnTo>
                      <a:pt x="1695751" y="4182969"/>
                    </a:lnTo>
                    <a:cubicBezTo>
                      <a:pt x="1632612" y="4286882"/>
                      <a:pt x="1518347" y="4356295"/>
                      <a:pt x="1387869" y="4356295"/>
                    </a:cubicBezTo>
                    <a:lnTo>
                      <a:pt x="1353809" y="4352862"/>
                    </a:lnTo>
                    <a:lnTo>
                      <a:pt x="1322497" y="4295174"/>
                    </a:lnTo>
                    <a:cubicBezTo>
                      <a:pt x="1304280" y="4252104"/>
                      <a:pt x="1294206" y="4204751"/>
                      <a:pt x="1294206" y="4155045"/>
                    </a:cubicBezTo>
                    <a:cubicBezTo>
                      <a:pt x="1294206" y="4055634"/>
                      <a:pt x="1334500" y="3965634"/>
                      <a:pt x="1399647" y="3900487"/>
                    </a:cubicBezTo>
                    <a:close/>
                    <a:moveTo>
                      <a:pt x="1840680" y="3812479"/>
                    </a:moveTo>
                    <a:lnTo>
                      <a:pt x="2013480" y="3956479"/>
                    </a:lnTo>
                    <a:lnTo>
                      <a:pt x="2186280" y="3812479"/>
                    </a:lnTo>
                    <a:close/>
                    <a:moveTo>
                      <a:pt x="3465490" y="3063269"/>
                    </a:moveTo>
                    <a:cubicBezTo>
                      <a:pt x="3453474" y="3062584"/>
                      <a:pt x="3441338" y="3063960"/>
                      <a:pt x="3429619" y="3067420"/>
                    </a:cubicBezTo>
                    <a:cubicBezTo>
                      <a:pt x="3423732" y="3069651"/>
                      <a:pt x="3403642" y="3076349"/>
                      <a:pt x="3402831" y="3088728"/>
                    </a:cubicBezTo>
                    <a:cubicBezTo>
                      <a:pt x="3402567" y="3091589"/>
                      <a:pt x="3403134" y="3094491"/>
                      <a:pt x="3404453" y="3097049"/>
                    </a:cubicBezTo>
                    <a:cubicBezTo>
                      <a:pt x="3409446" y="3104415"/>
                      <a:pt x="3417340" y="3109286"/>
                      <a:pt x="3426168" y="3110443"/>
                    </a:cubicBezTo>
                    <a:cubicBezTo>
                      <a:pt x="3456204" y="3117546"/>
                      <a:pt x="3480758" y="3123228"/>
                      <a:pt x="3494558" y="3137433"/>
                    </a:cubicBezTo>
                    <a:cubicBezTo>
                      <a:pt x="3502758" y="3147235"/>
                      <a:pt x="3507648" y="3159391"/>
                      <a:pt x="3508561" y="3172137"/>
                    </a:cubicBezTo>
                    <a:cubicBezTo>
                      <a:pt x="3511138" y="3191557"/>
                      <a:pt x="3507729" y="3211304"/>
                      <a:pt x="3498820" y="3228756"/>
                    </a:cubicBezTo>
                    <a:cubicBezTo>
                      <a:pt x="3483823" y="3258060"/>
                      <a:pt x="3458090" y="3280445"/>
                      <a:pt x="3426981" y="3291261"/>
                    </a:cubicBezTo>
                    <a:cubicBezTo>
                      <a:pt x="3401410" y="3299175"/>
                      <a:pt x="3402221" y="3288826"/>
                      <a:pt x="3341543" y="3291261"/>
                    </a:cubicBezTo>
                    <a:cubicBezTo>
                      <a:pt x="3298317" y="3293290"/>
                      <a:pt x="3278429" y="3299581"/>
                      <a:pt x="3267065" y="3286593"/>
                    </a:cubicBezTo>
                    <a:cubicBezTo>
                      <a:pt x="3260977" y="3279897"/>
                      <a:pt x="3262803" y="3273606"/>
                      <a:pt x="3261179" y="3250471"/>
                    </a:cubicBezTo>
                    <a:cubicBezTo>
                      <a:pt x="3258946" y="3215971"/>
                      <a:pt x="3256512" y="3171933"/>
                      <a:pt x="3236015" y="3163004"/>
                    </a:cubicBezTo>
                    <a:cubicBezTo>
                      <a:pt x="3223636" y="3159797"/>
                      <a:pt x="3210485" y="3162233"/>
                      <a:pt x="3200095" y="3169700"/>
                    </a:cubicBezTo>
                    <a:cubicBezTo>
                      <a:pt x="3171074" y="3186951"/>
                      <a:pt x="3176554" y="3215564"/>
                      <a:pt x="3149969" y="3259805"/>
                    </a:cubicBezTo>
                    <a:cubicBezTo>
                      <a:pt x="3148548" y="3262038"/>
                      <a:pt x="3129675" y="3282737"/>
                      <a:pt x="3094567" y="3324137"/>
                    </a:cubicBezTo>
                    <a:cubicBezTo>
                      <a:pt x="3045455" y="3380351"/>
                      <a:pt x="3042818" y="3383395"/>
                      <a:pt x="3036527" y="3390296"/>
                    </a:cubicBezTo>
                    <a:cubicBezTo>
                      <a:pt x="3021205" y="3409026"/>
                      <a:pt x="3004949" y="3426987"/>
                      <a:pt x="2987821" y="3444074"/>
                    </a:cubicBezTo>
                    <a:cubicBezTo>
                      <a:pt x="2968948" y="3460918"/>
                      <a:pt x="2954945" y="3469644"/>
                      <a:pt x="2956974" y="3480400"/>
                    </a:cubicBezTo>
                    <a:cubicBezTo>
                      <a:pt x="2959004" y="3491155"/>
                      <a:pt x="2970977" y="3496432"/>
                      <a:pt x="2981530" y="3498056"/>
                    </a:cubicBezTo>
                    <a:cubicBezTo>
                      <a:pt x="3001824" y="3501099"/>
                      <a:pt x="3014812" y="3487300"/>
                      <a:pt x="3039367" y="3469035"/>
                    </a:cubicBezTo>
                    <a:cubicBezTo>
                      <a:pt x="3090914" y="3430477"/>
                      <a:pt x="3097814" y="3440827"/>
                      <a:pt x="3145505" y="3402065"/>
                    </a:cubicBezTo>
                    <a:cubicBezTo>
                      <a:pt x="3160319" y="3389889"/>
                      <a:pt x="3158695" y="3389686"/>
                      <a:pt x="3189136" y="3363913"/>
                    </a:cubicBezTo>
                    <a:cubicBezTo>
                      <a:pt x="3212068" y="3343619"/>
                      <a:pt x="3231144" y="3329008"/>
                      <a:pt x="3244133" y="3318861"/>
                    </a:cubicBezTo>
                    <a:cubicBezTo>
                      <a:pt x="3273579" y="3334568"/>
                      <a:pt x="3305745" y="3344553"/>
                      <a:pt x="3338905" y="3348287"/>
                    </a:cubicBezTo>
                    <a:cubicBezTo>
                      <a:pt x="3381562" y="3356283"/>
                      <a:pt x="3425661" y="3350377"/>
                      <a:pt x="3464727" y="3331443"/>
                    </a:cubicBezTo>
                    <a:cubicBezTo>
                      <a:pt x="3499287" y="3312285"/>
                      <a:pt x="3526704" y="3282454"/>
                      <a:pt x="3542858" y="3246411"/>
                    </a:cubicBezTo>
                    <a:cubicBezTo>
                      <a:pt x="3545292" y="3241338"/>
                      <a:pt x="3585069" y="3149406"/>
                      <a:pt x="3539814" y="3098064"/>
                    </a:cubicBezTo>
                    <a:cubicBezTo>
                      <a:pt x="3528997" y="3086293"/>
                      <a:pt x="3515583" y="3077201"/>
                      <a:pt x="3500647" y="3071479"/>
                    </a:cubicBezTo>
                    <a:cubicBezTo>
                      <a:pt x="3489404" y="3066699"/>
                      <a:pt x="3477506" y="3063955"/>
                      <a:pt x="3465490" y="3063269"/>
                    </a:cubicBezTo>
                    <a:close/>
                    <a:moveTo>
                      <a:pt x="561470" y="3063269"/>
                    </a:moveTo>
                    <a:cubicBezTo>
                      <a:pt x="549454" y="3063955"/>
                      <a:pt x="537556" y="3066699"/>
                      <a:pt x="526313" y="3071479"/>
                    </a:cubicBezTo>
                    <a:cubicBezTo>
                      <a:pt x="511377" y="3077201"/>
                      <a:pt x="497963" y="3086293"/>
                      <a:pt x="487146" y="3098064"/>
                    </a:cubicBezTo>
                    <a:cubicBezTo>
                      <a:pt x="441891" y="3149406"/>
                      <a:pt x="481668" y="3241338"/>
                      <a:pt x="484103" y="3246411"/>
                    </a:cubicBezTo>
                    <a:cubicBezTo>
                      <a:pt x="500256" y="3282454"/>
                      <a:pt x="527673" y="3312285"/>
                      <a:pt x="562234" y="3331443"/>
                    </a:cubicBezTo>
                    <a:cubicBezTo>
                      <a:pt x="601299" y="3350377"/>
                      <a:pt x="645398" y="3356283"/>
                      <a:pt x="688056" y="3348287"/>
                    </a:cubicBezTo>
                    <a:cubicBezTo>
                      <a:pt x="721215" y="3344553"/>
                      <a:pt x="753382" y="3334568"/>
                      <a:pt x="782828" y="3318861"/>
                    </a:cubicBezTo>
                    <a:cubicBezTo>
                      <a:pt x="795816" y="3329008"/>
                      <a:pt x="814892" y="3343619"/>
                      <a:pt x="837824" y="3363913"/>
                    </a:cubicBezTo>
                    <a:cubicBezTo>
                      <a:pt x="868265" y="3389686"/>
                      <a:pt x="866642" y="3389889"/>
                      <a:pt x="881455" y="3402065"/>
                    </a:cubicBezTo>
                    <a:cubicBezTo>
                      <a:pt x="929147" y="3440827"/>
                      <a:pt x="936046" y="3430477"/>
                      <a:pt x="987593" y="3469035"/>
                    </a:cubicBezTo>
                    <a:cubicBezTo>
                      <a:pt x="1012148" y="3487300"/>
                      <a:pt x="1025136" y="3501099"/>
                      <a:pt x="1045430" y="3498056"/>
                    </a:cubicBezTo>
                    <a:cubicBezTo>
                      <a:pt x="1055984" y="3496432"/>
                      <a:pt x="1067956" y="3491155"/>
                      <a:pt x="1069986" y="3480400"/>
                    </a:cubicBezTo>
                    <a:cubicBezTo>
                      <a:pt x="1072015" y="3469644"/>
                      <a:pt x="1058012" y="3460918"/>
                      <a:pt x="1039139" y="3444074"/>
                    </a:cubicBezTo>
                    <a:cubicBezTo>
                      <a:pt x="1022011" y="3426987"/>
                      <a:pt x="1005755" y="3409026"/>
                      <a:pt x="990433" y="3390296"/>
                    </a:cubicBezTo>
                    <a:cubicBezTo>
                      <a:pt x="984142" y="3383395"/>
                      <a:pt x="981505" y="3380351"/>
                      <a:pt x="932393" y="3324137"/>
                    </a:cubicBezTo>
                    <a:cubicBezTo>
                      <a:pt x="897285" y="3282737"/>
                      <a:pt x="878412" y="3262038"/>
                      <a:pt x="876991" y="3259805"/>
                    </a:cubicBezTo>
                    <a:cubicBezTo>
                      <a:pt x="850406" y="3215564"/>
                      <a:pt x="855886" y="3186951"/>
                      <a:pt x="826865" y="3169700"/>
                    </a:cubicBezTo>
                    <a:cubicBezTo>
                      <a:pt x="816475" y="3162233"/>
                      <a:pt x="803325" y="3159797"/>
                      <a:pt x="790945" y="3163004"/>
                    </a:cubicBezTo>
                    <a:cubicBezTo>
                      <a:pt x="770449" y="3171933"/>
                      <a:pt x="768014" y="3215971"/>
                      <a:pt x="765781" y="3250471"/>
                    </a:cubicBezTo>
                    <a:cubicBezTo>
                      <a:pt x="764158" y="3273606"/>
                      <a:pt x="765984" y="3279897"/>
                      <a:pt x="759896" y="3286593"/>
                    </a:cubicBezTo>
                    <a:cubicBezTo>
                      <a:pt x="748531" y="3299581"/>
                      <a:pt x="728643" y="3293290"/>
                      <a:pt x="685417" y="3291261"/>
                    </a:cubicBezTo>
                    <a:cubicBezTo>
                      <a:pt x="624739" y="3288826"/>
                      <a:pt x="625550" y="3299175"/>
                      <a:pt x="599980" y="3291261"/>
                    </a:cubicBezTo>
                    <a:cubicBezTo>
                      <a:pt x="568870" y="3280445"/>
                      <a:pt x="543138" y="3258060"/>
                      <a:pt x="528140" y="3228756"/>
                    </a:cubicBezTo>
                    <a:cubicBezTo>
                      <a:pt x="519231" y="3211304"/>
                      <a:pt x="515822" y="3191557"/>
                      <a:pt x="518399" y="3172137"/>
                    </a:cubicBezTo>
                    <a:cubicBezTo>
                      <a:pt x="519312" y="3159391"/>
                      <a:pt x="524203" y="3147235"/>
                      <a:pt x="532402" y="3137433"/>
                    </a:cubicBezTo>
                    <a:cubicBezTo>
                      <a:pt x="546202" y="3123228"/>
                      <a:pt x="570756" y="3117546"/>
                      <a:pt x="600792" y="3110443"/>
                    </a:cubicBezTo>
                    <a:cubicBezTo>
                      <a:pt x="609620" y="3109286"/>
                      <a:pt x="617514" y="3104415"/>
                      <a:pt x="622507" y="3097049"/>
                    </a:cubicBezTo>
                    <a:cubicBezTo>
                      <a:pt x="623826" y="3094491"/>
                      <a:pt x="624393" y="3091589"/>
                      <a:pt x="624130" y="3088728"/>
                    </a:cubicBezTo>
                    <a:cubicBezTo>
                      <a:pt x="623318" y="3076349"/>
                      <a:pt x="603228" y="3069651"/>
                      <a:pt x="597341" y="3067420"/>
                    </a:cubicBezTo>
                    <a:cubicBezTo>
                      <a:pt x="585622" y="3063960"/>
                      <a:pt x="573487" y="3062584"/>
                      <a:pt x="561470" y="3063269"/>
                    </a:cubicBezTo>
                    <a:close/>
                    <a:moveTo>
                      <a:pt x="2001097" y="809999"/>
                    </a:moveTo>
                    <a:lnTo>
                      <a:pt x="1905651" y="905445"/>
                    </a:lnTo>
                    <a:lnTo>
                      <a:pt x="2013480" y="900000"/>
                    </a:lnTo>
                    <a:lnTo>
                      <a:pt x="2095226" y="904128"/>
                    </a:lnTo>
                    <a:close/>
                    <a:moveTo>
                      <a:pt x="2013480" y="384065"/>
                    </a:moveTo>
                    <a:lnTo>
                      <a:pt x="1318566" y="1078979"/>
                    </a:lnTo>
                    <a:lnTo>
                      <a:pt x="1327091" y="1073800"/>
                    </a:lnTo>
                    <a:cubicBezTo>
                      <a:pt x="1408706" y="1029464"/>
                      <a:pt x="1495087" y="992789"/>
                      <a:pt x="1585268" y="964740"/>
                    </a:cubicBezTo>
                    <a:lnTo>
                      <a:pt x="1622337" y="955208"/>
                    </a:lnTo>
                    <a:lnTo>
                      <a:pt x="2013480" y="564065"/>
                    </a:lnTo>
                    <a:lnTo>
                      <a:pt x="2404623" y="955208"/>
                    </a:lnTo>
                    <a:lnTo>
                      <a:pt x="2441692" y="964740"/>
                    </a:lnTo>
                    <a:cubicBezTo>
                      <a:pt x="2531873" y="992789"/>
                      <a:pt x="2618254" y="1029464"/>
                      <a:pt x="2699870" y="1073800"/>
                    </a:cubicBezTo>
                    <a:lnTo>
                      <a:pt x="2708394" y="1078979"/>
                    </a:lnTo>
                    <a:close/>
                    <a:moveTo>
                      <a:pt x="2013480" y="0"/>
                    </a:moveTo>
                    <a:lnTo>
                      <a:pt x="2876018" y="931987"/>
                    </a:lnTo>
                    <a:cubicBezTo>
                      <a:pt x="3286378" y="1211784"/>
                      <a:pt x="3556179" y="1685614"/>
                      <a:pt x="3556179" y="2223042"/>
                    </a:cubicBezTo>
                    <a:cubicBezTo>
                      <a:pt x="3556179" y="2424578"/>
                      <a:pt x="3518238" y="2617170"/>
                      <a:pt x="3449172" y="2793940"/>
                    </a:cubicBezTo>
                    <a:lnTo>
                      <a:pt x="3406895" y="2889110"/>
                    </a:lnTo>
                    <a:lnTo>
                      <a:pt x="3520608" y="2889110"/>
                    </a:lnTo>
                    <a:lnTo>
                      <a:pt x="3597819" y="2825405"/>
                    </a:lnTo>
                    <a:cubicBezTo>
                      <a:pt x="3712732" y="2747771"/>
                      <a:pt x="3851261" y="2702440"/>
                      <a:pt x="4000378" y="2702440"/>
                    </a:cubicBezTo>
                    <a:lnTo>
                      <a:pt x="4026958" y="2703782"/>
                    </a:lnTo>
                    <a:lnTo>
                      <a:pt x="4007578" y="2744012"/>
                    </a:lnTo>
                    <a:cubicBezTo>
                      <a:pt x="3736020" y="3243906"/>
                      <a:pt x="3320760" y="3654409"/>
                      <a:pt x="2817241" y="3920079"/>
                    </a:cubicBezTo>
                    <a:lnTo>
                      <a:pt x="2717533" y="3967368"/>
                    </a:lnTo>
                    <a:lnTo>
                      <a:pt x="2689281" y="3830848"/>
                    </a:lnTo>
                    <a:cubicBezTo>
                      <a:pt x="2679034" y="3794508"/>
                      <a:pt x="2667499" y="3759184"/>
                      <a:pt x="2654761" y="3725006"/>
                    </a:cubicBezTo>
                    <a:lnTo>
                      <a:pt x="2623940" y="3651916"/>
                    </a:lnTo>
                    <a:lnTo>
                      <a:pt x="2587893" y="3668494"/>
                    </a:lnTo>
                    <a:lnTo>
                      <a:pt x="2519559" y="3690747"/>
                    </a:lnTo>
                    <a:lnTo>
                      <a:pt x="2167261" y="3984328"/>
                    </a:lnTo>
                    <a:lnTo>
                      <a:pt x="2283480" y="4216766"/>
                    </a:lnTo>
                    <a:lnTo>
                      <a:pt x="2013480" y="4576766"/>
                    </a:lnTo>
                    <a:lnTo>
                      <a:pt x="1743480" y="4216766"/>
                    </a:lnTo>
                    <a:lnTo>
                      <a:pt x="1859699" y="3984328"/>
                    </a:lnTo>
                    <a:lnTo>
                      <a:pt x="1507402" y="3690747"/>
                    </a:lnTo>
                    <a:lnTo>
                      <a:pt x="1439067" y="3668494"/>
                    </a:lnTo>
                    <a:lnTo>
                      <a:pt x="1403019" y="3651916"/>
                    </a:lnTo>
                    <a:lnTo>
                      <a:pt x="1372198" y="3725006"/>
                    </a:lnTo>
                    <a:cubicBezTo>
                      <a:pt x="1359460" y="3759184"/>
                      <a:pt x="1347924" y="3794508"/>
                      <a:pt x="1337677" y="3830848"/>
                    </a:cubicBezTo>
                    <a:lnTo>
                      <a:pt x="1309425" y="3967368"/>
                    </a:lnTo>
                    <a:lnTo>
                      <a:pt x="1209717" y="3920079"/>
                    </a:lnTo>
                    <a:cubicBezTo>
                      <a:pt x="706198" y="3654409"/>
                      <a:pt x="290938" y="3243906"/>
                      <a:pt x="19380" y="2744012"/>
                    </a:cubicBezTo>
                    <a:lnTo>
                      <a:pt x="0" y="2703782"/>
                    </a:lnTo>
                    <a:lnTo>
                      <a:pt x="26580" y="2702440"/>
                    </a:lnTo>
                    <a:cubicBezTo>
                      <a:pt x="175697" y="2702440"/>
                      <a:pt x="314226" y="2747771"/>
                      <a:pt x="429139" y="2825405"/>
                    </a:cubicBezTo>
                    <a:lnTo>
                      <a:pt x="506350" y="2889110"/>
                    </a:lnTo>
                    <a:lnTo>
                      <a:pt x="620065" y="2889110"/>
                    </a:lnTo>
                    <a:lnTo>
                      <a:pt x="577788" y="2793940"/>
                    </a:lnTo>
                    <a:cubicBezTo>
                      <a:pt x="508722" y="2617170"/>
                      <a:pt x="470781" y="2424578"/>
                      <a:pt x="470781" y="2223042"/>
                    </a:cubicBezTo>
                    <a:cubicBezTo>
                      <a:pt x="470781" y="1685614"/>
                      <a:pt x="740582" y="1211784"/>
                      <a:pt x="1150942" y="931987"/>
                    </a:cubicBezTo>
                    <a:close/>
                  </a:path>
                </a:pathLst>
              </a:cu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1">
                <a:extLst>
                  <a:ext uri="{FF2B5EF4-FFF2-40B4-BE49-F238E27FC236}">
                    <a16:creationId xmlns:a16="http://schemas.microsoft.com/office/drawing/2014/main" id="{A19259B3-A8F8-14E9-3B0F-F58EBBD9E0A8}"/>
                  </a:ext>
                </a:extLst>
              </p:cNvPr>
              <p:cNvSpPr>
                <a:spLocks noChangeAspect="1"/>
              </p:cNvSpPr>
              <p:nvPr/>
            </p:nvSpPr>
            <p:spPr>
              <a:xfrm>
                <a:off x="804410" y="1473759"/>
                <a:ext cx="2880001" cy="2879997"/>
              </a:xfrm>
              <a:prstGeom prst="ellipse">
                <a:avLst/>
              </a:prstGeom>
              <a:grpFill/>
              <a:ln w="1270">
                <a:noFill/>
              </a:ln>
              <a:effectLst>
                <a:innerShdw blurRad="38100">
                  <a:prstClr val="black"/>
                </a:innerShdw>
              </a:effectLst>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8" name="椭圆 17">
              <a:extLst>
                <a:ext uri="{FF2B5EF4-FFF2-40B4-BE49-F238E27FC236}">
                  <a16:creationId xmlns:a16="http://schemas.microsoft.com/office/drawing/2014/main" id="{CB242BB1-707A-9483-6BEE-1A157489FB21}"/>
                </a:ext>
              </a:extLst>
            </p:cNvPr>
            <p:cNvSpPr>
              <a:spLocks noChangeAspect="1"/>
            </p:cNvSpPr>
            <p:nvPr/>
          </p:nvSpPr>
          <p:spPr>
            <a:xfrm>
              <a:off x="2052000" y="333000"/>
              <a:ext cx="395999" cy="396000"/>
            </a:xfrm>
            <a:prstGeom prst="ellipse">
              <a:avLst/>
            </a:prstGeom>
            <a:solidFill>
              <a:srgbClr val="D376F0"/>
            </a:solidFill>
            <a:ln>
              <a:solidFill>
                <a:srgbClr val="D376F0"/>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19" name="椭圆 18">
              <a:extLst>
                <a:ext uri="{FF2B5EF4-FFF2-40B4-BE49-F238E27FC236}">
                  <a16:creationId xmlns:a16="http://schemas.microsoft.com/office/drawing/2014/main" id="{31E5A706-465A-F889-0D6A-725E27D5472C}"/>
                </a:ext>
              </a:extLst>
            </p:cNvPr>
            <p:cNvSpPr>
              <a:spLocks noChangeAspect="1"/>
            </p:cNvSpPr>
            <p:nvPr/>
          </p:nvSpPr>
          <p:spPr>
            <a:xfrm>
              <a:off x="2052000" y="33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20" name="任意多边形: 形状 19">
              <a:extLst>
                <a:ext uri="{FF2B5EF4-FFF2-40B4-BE49-F238E27FC236}">
                  <a16:creationId xmlns:a16="http://schemas.microsoft.com/office/drawing/2014/main" id="{5DFB1253-6FB2-40DC-4842-14691CD14819}"/>
                </a:ext>
              </a:extLst>
            </p:cNvPr>
            <p:cNvSpPr>
              <a:spLocks noChangeAspect="1"/>
            </p:cNvSpPr>
            <p:nvPr/>
          </p:nvSpPr>
          <p:spPr>
            <a:xfrm>
              <a:off x="2094492" y="374496"/>
              <a:ext cx="311001" cy="313009"/>
            </a:xfrm>
            <a:custGeom>
              <a:avLst/>
              <a:gdLst>
                <a:gd name="connsiteX0" fmla="*/ 2232120 w 2385381"/>
                <a:gd name="connsiteY0" fmla="*/ 1805456 h 2400777"/>
                <a:gd name="connsiteX1" fmla="*/ 747370 w 2385381"/>
                <a:gd name="connsiteY1" fmla="*/ 2308664 h 2400777"/>
                <a:gd name="connsiteX2" fmla="*/ 1278685 w 2385381"/>
                <a:gd name="connsiteY2" fmla="*/ 2240156 h 2400777"/>
                <a:gd name="connsiteX3" fmla="*/ 1179050 w 2385381"/>
                <a:gd name="connsiteY3" fmla="*/ 2212264 h 2400777"/>
                <a:gd name="connsiteX4" fmla="*/ 864977 w 2385381"/>
                <a:gd name="connsiteY4" fmla="*/ 2047427 h 2400777"/>
                <a:gd name="connsiteX5" fmla="*/ 654348 w 2385381"/>
                <a:gd name="connsiteY5" fmla="*/ 1681236 h 2400777"/>
                <a:gd name="connsiteX6" fmla="*/ 654348 w 2385381"/>
                <a:gd name="connsiteY6" fmla="*/ 1473196 h 2400777"/>
                <a:gd name="connsiteX7" fmla="*/ 658302 w 2385381"/>
                <a:gd name="connsiteY7" fmla="*/ 1461622 h 2400777"/>
                <a:gd name="connsiteX8" fmla="*/ 671386 w 2385381"/>
                <a:gd name="connsiteY8" fmla="*/ 1471902 h 2400777"/>
                <a:gd name="connsiteX9" fmla="*/ 827955 w 2385381"/>
                <a:gd name="connsiteY9" fmla="*/ 1584404 h 2400777"/>
                <a:gd name="connsiteX10" fmla="*/ 961161 w 2385381"/>
                <a:gd name="connsiteY10" fmla="*/ 1561113 h 2400777"/>
                <a:gd name="connsiteX11" fmla="*/ 1107523 w 2385381"/>
                <a:gd name="connsiteY11" fmla="*/ 1234172 h 2400777"/>
                <a:gd name="connsiteX12" fmla="*/ 1047713 w 2385381"/>
                <a:gd name="connsiteY12" fmla="*/ 1065238 h 2400777"/>
                <a:gd name="connsiteX13" fmla="*/ 799200 w 2385381"/>
                <a:gd name="connsiteY13" fmla="*/ 895226 h 2400777"/>
                <a:gd name="connsiteX14" fmla="*/ 388655 w 2385381"/>
                <a:gd name="connsiteY14" fmla="*/ 990476 h 2400777"/>
                <a:gd name="connsiteX15" fmla="*/ 202540 w 2385381"/>
                <a:gd name="connsiteY15" fmla="*/ 1291825 h 2400777"/>
                <a:gd name="connsiteX16" fmla="*/ 159408 w 2385381"/>
                <a:gd name="connsiteY16" fmla="*/ 1760527 h 2400777"/>
                <a:gd name="connsiteX17" fmla="*/ 163290 w 2385381"/>
                <a:gd name="connsiteY17" fmla="*/ 1798987 h 2400777"/>
                <a:gd name="connsiteX18" fmla="*/ 459535 w 2385381"/>
                <a:gd name="connsiteY18" fmla="*/ 262406 h 2400777"/>
                <a:gd name="connsiteX19" fmla="*/ 259618 w 2385381"/>
                <a:gd name="connsiteY19" fmla="*/ 749296 h 2400777"/>
                <a:gd name="connsiteX20" fmla="*/ 494040 w 2385381"/>
                <a:gd name="connsiteY20" fmla="*/ 557430 h 2400777"/>
                <a:gd name="connsiteX21" fmla="*/ 787411 w 2385381"/>
                <a:gd name="connsiteY21" fmla="*/ 452547 h 2400777"/>
                <a:gd name="connsiteX22" fmla="*/ 1235840 w 2385381"/>
                <a:gd name="connsiteY22" fmla="*/ 591432 h 2400777"/>
                <a:gd name="connsiteX23" fmla="*/ 1244251 w 2385381"/>
                <a:gd name="connsiteY23" fmla="*/ 604084 h 2400777"/>
                <a:gd name="connsiteX24" fmla="*/ 1228220 w 2385381"/>
                <a:gd name="connsiteY24" fmla="*/ 609260 h 2400777"/>
                <a:gd name="connsiteX25" fmla="*/ 1067698 w 2385381"/>
                <a:gd name="connsiteY25" fmla="*/ 672736 h 2400777"/>
                <a:gd name="connsiteX26" fmla="*/ 1008247 w 2385381"/>
                <a:gd name="connsiteY26" fmla="*/ 799401 h 2400777"/>
                <a:gd name="connsiteX27" fmla="*/ 1056195 w 2385381"/>
                <a:gd name="connsiteY27" fmla="*/ 985084 h 2400777"/>
                <a:gd name="connsiteX28" fmla="*/ 1238285 w 2385381"/>
                <a:gd name="connsiteY28" fmla="*/ 1114480 h 2400777"/>
                <a:gd name="connsiteX29" fmla="*/ 1466741 w 2385381"/>
                <a:gd name="connsiteY29" fmla="*/ 1127564 h 2400777"/>
                <a:gd name="connsiteX30" fmla="*/ 1701595 w 2385381"/>
                <a:gd name="connsiteY30" fmla="*/ 962224 h 2400777"/>
                <a:gd name="connsiteX31" fmla="*/ 1794042 w 2385381"/>
                <a:gd name="connsiteY31" fmla="*/ 676187 h 2400777"/>
                <a:gd name="connsiteX32" fmla="*/ 1690812 w 2385381"/>
                <a:gd name="connsiteY32" fmla="*/ 379079 h 2400777"/>
                <a:gd name="connsiteX33" fmla="*/ 1310459 w 2385381"/>
                <a:gd name="connsiteY33" fmla="*/ 63352 h 2400777"/>
                <a:gd name="connsiteX34" fmla="*/ 1202629 w 2385381"/>
                <a:gd name="connsiteY34" fmla="*/ 5195 h 2400777"/>
                <a:gd name="connsiteX35" fmla="*/ 1918765 w 2385381"/>
                <a:gd name="connsiteY35" fmla="*/ 238899 h 2400777"/>
                <a:gd name="connsiteX36" fmla="*/ 2385382 w 2385381"/>
                <a:gd name="connsiteY36" fmla="*/ 1035046 h 2400777"/>
                <a:gd name="connsiteX37" fmla="*/ 2059735 w 2385381"/>
                <a:gd name="connsiteY37" fmla="*/ 612639 h 2400777"/>
                <a:gd name="connsiteX38" fmla="*/ 2086117 w 2385381"/>
                <a:gd name="connsiteY38" fmla="*/ 718887 h 2400777"/>
                <a:gd name="connsiteX39" fmla="*/ 2107683 w 2385381"/>
                <a:gd name="connsiteY39" fmla="*/ 879339 h 2400777"/>
                <a:gd name="connsiteX40" fmla="*/ 2090862 w 2385381"/>
                <a:gd name="connsiteY40" fmla="*/ 1106285 h 2400777"/>
                <a:gd name="connsiteX41" fmla="*/ 1979509 w 2385381"/>
                <a:gd name="connsiteY41" fmla="*/ 1342505 h 2400777"/>
                <a:gd name="connsiteX42" fmla="*/ 1773123 w 2385381"/>
                <a:gd name="connsiteY42" fmla="*/ 1507845 h 2400777"/>
                <a:gd name="connsiteX43" fmla="*/ 1710222 w 2385381"/>
                <a:gd name="connsiteY43" fmla="*/ 1536600 h 2400777"/>
                <a:gd name="connsiteX44" fmla="*/ 1695844 w 2385381"/>
                <a:gd name="connsiteY44" fmla="*/ 1537031 h 2400777"/>
                <a:gd name="connsiteX45" fmla="*/ 1699151 w 2385381"/>
                <a:gd name="connsiteY45" fmla="*/ 1522654 h 2400777"/>
                <a:gd name="connsiteX46" fmla="*/ 1726396 w 2385381"/>
                <a:gd name="connsiteY46" fmla="*/ 1398649 h 2400777"/>
                <a:gd name="connsiteX47" fmla="*/ 1620651 w 2385381"/>
                <a:gd name="connsiteY47" fmla="*/ 1221664 h 2400777"/>
                <a:gd name="connsiteX48" fmla="*/ 1317432 w 2385381"/>
                <a:gd name="connsiteY48" fmla="*/ 1234891 h 2400777"/>
                <a:gd name="connsiteX49" fmla="*/ 1135702 w 2385381"/>
                <a:gd name="connsiteY49" fmla="*/ 1450551 h 2400777"/>
                <a:gd name="connsiteX50" fmla="*/ 1130311 w 2385381"/>
                <a:gd name="connsiteY50" fmla="*/ 1682817 h 2400777"/>
                <a:gd name="connsiteX51" fmla="*/ 1376882 w 2385381"/>
                <a:gd name="connsiteY51" fmla="*/ 1988768 h 2400777"/>
                <a:gd name="connsiteX52" fmla="*/ 1677729 w 2385381"/>
                <a:gd name="connsiteY52" fmla="*/ 2036069 h 2400777"/>
                <a:gd name="connsiteX53" fmla="*/ 2209691 w 2385381"/>
                <a:gd name="connsiteY53" fmla="*/ 1816455 h 2400777"/>
                <a:gd name="connsiteX54" fmla="*/ 2232120 w 2385381"/>
                <a:gd name="connsiteY54" fmla="*/ 1805456 h 240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85381" h="2400777">
                  <a:moveTo>
                    <a:pt x="2232120" y="1805456"/>
                  </a:moveTo>
                  <a:cubicBezTo>
                    <a:pt x="1954134" y="2312762"/>
                    <a:pt x="1284221" y="2543374"/>
                    <a:pt x="747370" y="2308664"/>
                  </a:cubicBezTo>
                  <a:cubicBezTo>
                    <a:pt x="928956" y="2320885"/>
                    <a:pt x="1105797" y="2322394"/>
                    <a:pt x="1278685" y="2240156"/>
                  </a:cubicBezTo>
                  <a:cubicBezTo>
                    <a:pt x="1240801" y="2229588"/>
                    <a:pt x="1209674" y="2221753"/>
                    <a:pt x="1179050" y="2212264"/>
                  </a:cubicBezTo>
                  <a:cubicBezTo>
                    <a:pt x="1064031" y="2176320"/>
                    <a:pt x="956992" y="2124706"/>
                    <a:pt x="864977" y="2047427"/>
                  </a:cubicBezTo>
                  <a:cubicBezTo>
                    <a:pt x="751036" y="1951746"/>
                    <a:pt x="674980" y="1831767"/>
                    <a:pt x="654348" y="1681236"/>
                  </a:cubicBezTo>
                  <a:cubicBezTo>
                    <a:pt x="645901" y="1612146"/>
                    <a:pt x="645901" y="1542286"/>
                    <a:pt x="654348" y="1473196"/>
                  </a:cubicBezTo>
                  <a:cubicBezTo>
                    <a:pt x="654780" y="1469026"/>
                    <a:pt x="652911" y="1463131"/>
                    <a:pt x="658302" y="1461622"/>
                  </a:cubicBezTo>
                  <a:cubicBezTo>
                    <a:pt x="666425" y="1459393"/>
                    <a:pt x="667791" y="1467013"/>
                    <a:pt x="671386" y="1471902"/>
                  </a:cubicBezTo>
                  <a:cubicBezTo>
                    <a:pt x="711498" y="1526104"/>
                    <a:pt x="759734" y="1568302"/>
                    <a:pt x="827955" y="1584404"/>
                  </a:cubicBezTo>
                  <a:cubicBezTo>
                    <a:pt x="876478" y="1595834"/>
                    <a:pt x="919538" y="1582895"/>
                    <a:pt x="961161" y="1561113"/>
                  </a:cubicBezTo>
                  <a:cubicBezTo>
                    <a:pt x="1087179" y="1495193"/>
                    <a:pt x="1124272" y="1364287"/>
                    <a:pt x="1107523" y="1234172"/>
                  </a:cubicBezTo>
                  <a:cubicBezTo>
                    <a:pt x="1100470" y="1174096"/>
                    <a:pt x="1080033" y="1116371"/>
                    <a:pt x="1047713" y="1065238"/>
                  </a:cubicBezTo>
                  <a:cubicBezTo>
                    <a:pt x="989197" y="973726"/>
                    <a:pt x="904874" y="917798"/>
                    <a:pt x="799200" y="895226"/>
                  </a:cubicBezTo>
                  <a:cubicBezTo>
                    <a:pt x="647806" y="862805"/>
                    <a:pt x="510215" y="892422"/>
                    <a:pt x="388655" y="990476"/>
                  </a:cubicBezTo>
                  <a:cubicBezTo>
                    <a:pt x="291104" y="1069120"/>
                    <a:pt x="238555" y="1175297"/>
                    <a:pt x="202540" y="1291825"/>
                  </a:cubicBezTo>
                  <a:cubicBezTo>
                    <a:pt x="155166" y="1445016"/>
                    <a:pt x="158114" y="1602879"/>
                    <a:pt x="159408" y="1760527"/>
                  </a:cubicBezTo>
                  <a:cubicBezTo>
                    <a:pt x="159408" y="1773539"/>
                    <a:pt x="169975" y="1785328"/>
                    <a:pt x="163290" y="1798987"/>
                  </a:cubicBezTo>
                  <a:cubicBezTo>
                    <a:pt x="-150496" y="1282624"/>
                    <a:pt x="9452" y="595027"/>
                    <a:pt x="459535" y="262406"/>
                  </a:cubicBezTo>
                  <a:cubicBezTo>
                    <a:pt x="363350" y="410565"/>
                    <a:pt x="274498" y="561671"/>
                    <a:pt x="259618" y="749296"/>
                  </a:cubicBezTo>
                  <a:cubicBezTo>
                    <a:pt x="333014" y="672952"/>
                    <a:pt x="407848" y="607966"/>
                    <a:pt x="494040" y="557430"/>
                  </a:cubicBezTo>
                  <a:cubicBezTo>
                    <a:pt x="585121" y="504018"/>
                    <a:pt x="680946" y="464911"/>
                    <a:pt x="787411" y="452547"/>
                  </a:cubicBezTo>
                  <a:cubicBezTo>
                    <a:pt x="958286" y="432706"/>
                    <a:pt x="1102634" y="492732"/>
                    <a:pt x="1235840" y="591432"/>
                  </a:cubicBezTo>
                  <a:cubicBezTo>
                    <a:pt x="1239938" y="594523"/>
                    <a:pt x="1245689" y="598621"/>
                    <a:pt x="1244251" y="604084"/>
                  </a:cubicBezTo>
                  <a:cubicBezTo>
                    <a:pt x="1242023" y="612495"/>
                    <a:pt x="1233900" y="608685"/>
                    <a:pt x="1228220" y="609260"/>
                  </a:cubicBezTo>
                  <a:cubicBezTo>
                    <a:pt x="1168770" y="615442"/>
                    <a:pt x="1113202" y="631976"/>
                    <a:pt x="1067698" y="672736"/>
                  </a:cubicBezTo>
                  <a:cubicBezTo>
                    <a:pt x="1030676" y="706163"/>
                    <a:pt x="1013135" y="748505"/>
                    <a:pt x="1008247" y="799401"/>
                  </a:cubicBezTo>
                  <a:cubicBezTo>
                    <a:pt x="1001562" y="868340"/>
                    <a:pt x="1016514" y="930882"/>
                    <a:pt x="1056195" y="985084"/>
                  </a:cubicBezTo>
                  <a:cubicBezTo>
                    <a:pt x="1101772" y="1047554"/>
                    <a:pt x="1166398" y="1087882"/>
                    <a:pt x="1238285" y="1114480"/>
                  </a:cubicBezTo>
                  <a:cubicBezTo>
                    <a:pt x="1311437" y="1141488"/>
                    <a:pt x="1390987" y="1146046"/>
                    <a:pt x="1466741" y="1127564"/>
                  </a:cubicBezTo>
                  <a:cubicBezTo>
                    <a:pt x="1566448" y="1104273"/>
                    <a:pt x="1641210" y="1042306"/>
                    <a:pt x="1701595" y="962224"/>
                  </a:cubicBezTo>
                  <a:cubicBezTo>
                    <a:pt x="1763842" y="880058"/>
                    <a:pt x="1796428" y="779236"/>
                    <a:pt x="1794042" y="676187"/>
                  </a:cubicBezTo>
                  <a:cubicBezTo>
                    <a:pt x="1792892" y="566416"/>
                    <a:pt x="1754360" y="467715"/>
                    <a:pt x="1690812" y="379079"/>
                  </a:cubicBezTo>
                  <a:cubicBezTo>
                    <a:pt x="1591609" y="240625"/>
                    <a:pt x="1456389" y="145446"/>
                    <a:pt x="1310459" y="63352"/>
                  </a:cubicBezTo>
                  <a:cubicBezTo>
                    <a:pt x="1274875" y="43367"/>
                    <a:pt x="1238572" y="24677"/>
                    <a:pt x="1202629" y="5195"/>
                  </a:cubicBezTo>
                  <a:cubicBezTo>
                    <a:pt x="1360061" y="-28591"/>
                    <a:pt x="1753354" y="107275"/>
                    <a:pt x="1918765" y="238899"/>
                  </a:cubicBezTo>
                  <a:cubicBezTo>
                    <a:pt x="2178277" y="445358"/>
                    <a:pt x="2335709" y="707457"/>
                    <a:pt x="2385382" y="1035046"/>
                  </a:cubicBezTo>
                  <a:cubicBezTo>
                    <a:pt x="2305229" y="874379"/>
                    <a:pt x="2215657" y="721332"/>
                    <a:pt x="2059735" y="612639"/>
                  </a:cubicBezTo>
                  <a:cubicBezTo>
                    <a:pt x="2069512" y="651530"/>
                    <a:pt x="2078929" y="684957"/>
                    <a:pt x="2086117" y="718887"/>
                  </a:cubicBezTo>
                  <a:cubicBezTo>
                    <a:pt x="2097548" y="771717"/>
                    <a:pt x="2104737" y="825366"/>
                    <a:pt x="2107683" y="879339"/>
                  </a:cubicBezTo>
                  <a:cubicBezTo>
                    <a:pt x="2112572" y="955402"/>
                    <a:pt x="2106893" y="1031768"/>
                    <a:pt x="2090862" y="1106285"/>
                  </a:cubicBezTo>
                  <a:cubicBezTo>
                    <a:pt x="2072028" y="1192399"/>
                    <a:pt x="2033928" y="1273149"/>
                    <a:pt x="1979509" y="1342505"/>
                  </a:cubicBezTo>
                  <a:cubicBezTo>
                    <a:pt x="1923222" y="1413530"/>
                    <a:pt x="1852198" y="1465504"/>
                    <a:pt x="1773123" y="1507845"/>
                  </a:cubicBezTo>
                  <a:cubicBezTo>
                    <a:pt x="1752779" y="1518700"/>
                    <a:pt x="1731141" y="1527111"/>
                    <a:pt x="1710222" y="1536600"/>
                  </a:cubicBezTo>
                  <a:cubicBezTo>
                    <a:pt x="1705190" y="1538900"/>
                    <a:pt x="1699870" y="1541919"/>
                    <a:pt x="1695844" y="1537031"/>
                  </a:cubicBezTo>
                  <a:cubicBezTo>
                    <a:pt x="1691818" y="1532143"/>
                    <a:pt x="1697426" y="1527183"/>
                    <a:pt x="1699151" y="1522654"/>
                  </a:cubicBezTo>
                  <a:cubicBezTo>
                    <a:pt x="1715239" y="1483173"/>
                    <a:pt x="1724455" y="1441235"/>
                    <a:pt x="1726396" y="1398649"/>
                  </a:cubicBezTo>
                  <a:cubicBezTo>
                    <a:pt x="1728193" y="1315979"/>
                    <a:pt x="1689662" y="1260626"/>
                    <a:pt x="1620651" y="1221664"/>
                  </a:cubicBezTo>
                  <a:cubicBezTo>
                    <a:pt x="1516702" y="1162788"/>
                    <a:pt x="1416420" y="1177238"/>
                    <a:pt x="1317432" y="1234891"/>
                  </a:cubicBezTo>
                  <a:cubicBezTo>
                    <a:pt x="1232685" y="1282336"/>
                    <a:pt x="1168095" y="1358989"/>
                    <a:pt x="1135702" y="1450551"/>
                  </a:cubicBezTo>
                  <a:cubicBezTo>
                    <a:pt x="1108098" y="1526967"/>
                    <a:pt x="1109751" y="1605252"/>
                    <a:pt x="1130311" y="1682817"/>
                  </a:cubicBezTo>
                  <a:cubicBezTo>
                    <a:pt x="1166973" y="1821056"/>
                    <a:pt x="1249499" y="1924788"/>
                    <a:pt x="1376882" y="1988768"/>
                  </a:cubicBezTo>
                  <a:cubicBezTo>
                    <a:pt x="1470982" y="2036069"/>
                    <a:pt x="1572199" y="2049081"/>
                    <a:pt x="1677729" y="2036069"/>
                  </a:cubicBezTo>
                  <a:cubicBezTo>
                    <a:pt x="1875561" y="2011628"/>
                    <a:pt x="2045214" y="1921050"/>
                    <a:pt x="2209691" y="1816455"/>
                  </a:cubicBezTo>
                  <a:cubicBezTo>
                    <a:pt x="2216161" y="1811998"/>
                    <a:pt x="2222343" y="1805600"/>
                    <a:pt x="2232120" y="1805456"/>
                  </a:cubicBezTo>
                  <a:close/>
                </a:path>
              </a:pathLst>
            </a:custGeom>
            <a:solidFill>
              <a:srgbClr val="D376F0"/>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974526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45" descr="卡通人物&#10;&#10;中度可信度描述已自动生成">
            <a:extLst>
              <a:ext uri="{FF2B5EF4-FFF2-40B4-BE49-F238E27FC236}">
                <a16:creationId xmlns:a16="http://schemas.microsoft.com/office/drawing/2014/main" id="{5B8DC544-84FD-72F1-AE40-8419B22E1AF0}"/>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3859894"/>
            <a:ext cx="3600022" cy="2008242"/>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逆焰</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你可以将红牌、装备牌或酒视作酒或火杀使用或打出。</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炽焰</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出牌阶段限一次，你可以弃置一张牌，摸一张牌，之后你本回合出杀的次数</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，且造成超过</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点的伤害时，此伤害降为</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琉云</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出牌阶段限一次，你可以弃置一张黑色牌与一张红色牌，令一名角色获得“琉云”标记。拥有此标记的角色受到伤害时，你对其造成一点火元素伤害，之后移除此标记。</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2" name="八边形 21">
            <a:extLst>
              <a:ext uri="{FF2B5EF4-FFF2-40B4-BE49-F238E27FC236}">
                <a16:creationId xmlns:a16="http://schemas.microsoft.com/office/drawing/2014/main" id="{5FEAD663-2210-A1A1-9498-EE0344B385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dirty="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宵宫</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琉焰华舞</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31" name="组合 30">
            <a:extLst>
              <a:ext uri="{FF2B5EF4-FFF2-40B4-BE49-F238E27FC236}">
                <a16:creationId xmlns:a16="http://schemas.microsoft.com/office/drawing/2014/main" id="{C3C40F61-A124-6BAC-1FA1-8275E152BDF6}"/>
              </a:ext>
            </a:extLst>
          </p:cNvPr>
          <p:cNvGrpSpPr/>
          <p:nvPr/>
        </p:nvGrpSpPr>
        <p:grpSpPr>
          <a:xfrm>
            <a:off x="102249" y="21707"/>
            <a:ext cx="662726" cy="775057"/>
            <a:chOff x="2820222" y="1191707"/>
            <a:chExt cx="662726" cy="775057"/>
          </a:xfrm>
        </p:grpSpPr>
        <p:grpSp>
          <p:nvGrpSpPr>
            <p:cNvPr id="32" name="2级件：*稻妻神之眼底框">
              <a:extLst>
                <a:ext uri="{FF2B5EF4-FFF2-40B4-BE49-F238E27FC236}">
                  <a16:creationId xmlns:a16="http://schemas.microsoft.com/office/drawing/2014/main" id="{CCA16BDA-9CC0-40C0-B4A5-C48DFB772A27}"/>
                </a:ext>
              </a:extLst>
            </p:cNvPr>
            <p:cNvGrpSpPr>
              <a:grpSpLocks noChangeAspect="1"/>
            </p:cNvGrpSpPr>
            <p:nvPr/>
          </p:nvGrpSpPr>
          <p:grpSpPr>
            <a:xfrm>
              <a:off x="2820222" y="1191707"/>
              <a:ext cx="662726" cy="775057"/>
              <a:chOff x="41935" y="9852"/>
              <a:chExt cx="769557" cy="900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36" name="任意多边形: 形状 35">
                <a:extLst>
                  <a:ext uri="{FF2B5EF4-FFF2-40B4-BE49-F238E27FC236}">
                    <a16:creationId xmlns:a16="http://schemas.microsoft.com/office/drawing/2014/main" id="{0EDDFD7E-6C8B-22F1-1CBA-E6632EC94BE3}"/>
                  </a:ext>
                </a:extLst>
              </p:cNvPr>
              <p:cNvSpPr>
                <a:spLocks/>
              </p:cNvSpPr>
              <p:nvPr/>
            </p:nvSpPr>
            <p:spPr>
              <a:xfrm flipH="1">
                <a:off x="41935" y="95537"/>
                <a:ext cx="769557" cy="677610"/>
              </a:xfrm>
              <a:custGeom>
                <a:avLst/>
                <a:gdLst>
                  <a:gd name="connsiteX0" fmla="*/ 1371080 w 2721080"/>
                  <a:gd name="connsiteY0" fmla="*/ 0 h 2395960"/>
                  <a:gd name="connsiteX1" fmla="*/ 1360540 w 2721080"/>
                  <a:gd name="connsiteY1" fmla="*/ 497 h 2395960"/>
                  <a:gd name="connsiteX2" fmla="*/ 1350000 w 2721080"/>
                  <a:gd name="connsiteY2" fmla="*/ 0 h 2395960"/>
                  <a:gd name="connsiteX3" fmla="*/ 0 w 2721080"/>
                  <a:gd name="connsiteY3" fmla="*/ 1260000 h 2395960"/>
                  <a:gd name="connsiteX4" fmla="*/ 706510 w 2721080"/>
                  <a:gd name="connsiteY4" fmla="*/ 2367925 h 2395960"/>
                  <a:gd name="connsiteX5" fmla="*/ 768864 w 2721080"/>
                  <a:gd name="connsiteY5" fmla="*/ 2395960 h 2395960"/>
                  <a:gd name="connsiteX6" fmla="*/ 696361 w 2721080"/>
                  <a:gd name="connsiteY6" fmla="*/ 2306725 h 2395960"/>
                  <a:gd name="connsiteX7" fmla="*/ 650660 w 2721080"/>
                  <a:gd name="connsiteY7" fmla="*/ 2272551 h 2395960"/>
                  <a:gd name="connsiteX8" fmla="*/ 379235 w 2721080"/>
                  <a:gd name="connsiteY8" fmla="*/ 1943343 h 2395960"/>
                  <a:gd name="connsiteX9" fmla="*/ 347374 w 2721080"/>
                  <a:gd name="connsiteY9" fmla="*/ 1877202 h 2395960"/>
                  <a:gd name="connsiteX10" fmla="*/ 180000 w 2721080"/>
                  <a:gd name="connsiteY10" fmla="*/ 1671204 h 2395960"/>
                  <a:gd name="connsiteX11" fmla="*/ 276187 w 2721080"/>
                  <a:gd name="connsiteY11" fmla="*/ 1671204 h 2395960"/>
                  <a:gd name="connsiteX12" fmla="*/ 267213 w 2721080"/>
                  <a:gd name="connsiteY12" fmla="*/ 1636304 h 2395960"/>
                  <a:gd name="connsiteX13" fmla="*/ 244540 w 2721080"/>
                  <a:gd name="connsiteY13" fmla="*/ 1411391 h 2395960"/>
                  <a:gd name="connsiteX14" fmla="*/ 1360540 w 2721080"/>
                  <a:gd name="connsiteY14" fmla="*/ 295391 h 2395960"/>
                  <a:gd name="connsiteX15" fmla="*/ 2476540 w 2721080"/>
                  <a:gd name="connsiteY15" fmla="*/ 1411391 h 2395960"/>
                  <a:gd name="connsiteX16" fmla="*/ 2453867 w 2721080"/>
                  <a:gd name="connsiteY16" fmla="*/ 1636304 h 2395960"/>
                  <a:gd name="connsiteX17" fmla="*/ 2444893 w 2721080"/>
                  <a:gd name="connsiteY17" fmla="*/ 1671204 h 2395960"/>
                  <a:gd name="connsiteX18" fmla="*/ 2541080 w 2721080"/>
                  <a:gd name="connsiteY18" fmla="*/ 1671204 h 2395960"/>
                  <a:gd name="connsiteX19" fmla="*/ 2373706 w 2721080"/>
                  <a:gd name="connsiteY19" fmla="*/ 1877202 h 2395960"/>
                  <a:gd name="connsiteX20" fmla="*/ 2341845 w 2721080"/>
                  <a:gd name="connsiteY20" fmla="*/ 1943343 h 2395960"/>
                  <a:gd name="connsiteX21" fmla="*/ 2070420 w 2721080"/>
                  <a:gd name="connsiteY21" fmla="*/ 2272551 h 2395960"/>
                  <a:gd name="connsiteX22" fmla="*/ 2024719 w 2721080"/>
                  <a:gd name="connsiteY22" fmla="*/ 2306725 h 2395960"/>
                  <a:gd name="connsiteX23" fmla="*/ 1952216 w 2721080"/>
                  <a:gd name="connsiteY23" fmla="*/ 2395960 h 2395960"/>
                  <a:gd name="connsiteX24" fmla="*/ 2014570 w 2721080"/>
                  <a:gd name="connsiteY24" fmla="*/ 2367925 h 2395960"/>
                  <a:gd name="connsiteX25" fmla="*/ 2721080 w 2721080"/>
                  <a:gd name="connsiteY25" fmla="*/ 1260000 h 2395960"/>
                  <a:gd name="connsiteX26" fmla="*/ 1371080 w 2721080"/>
                  <a:gd name="connsiteY26" fmla="*/ 0 h 239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21080" h="2395960">
                    <a:moveTo>
                      <a:pt x="1371080" y="0"/>
                    </a:moveTo>
                    <a:lnTo>
                      <a:pt x="1360540" y="497"/>
                    </a:lnTo>
                    <a:lnTo>
                      <a:pt x="1350000" y="0"/>
                    </a:lnTo>
                    <a:cubicBezTo>
                      <a:pt x="604416" y="0"/>
                      <a:pt x="0" y="564121"/>
                      <a:pt x="0" y="1260000"/>
                    </a:cubicBezTo>
                    <a:cubicBezTo>
                      <a:pt x="0" y="1738417"/>
                      <a:pt x="285681" y="2154557"/>
                      <a:pt x="706510" y="2367925"/>
                    </a:cubicBezTo>
                    <a:lnTo>
                      <a:pt x="768864" y="2395960"/>
                    </a:lnTo>
                    <a:lnTo>
                      <a:pt x="696361" y="2306725"/>
                    </a:lnTo>
                    <a:lnTo>
                      <a:pt x="650660" y="2272551"/>
                    </a:lnTo>
                    <a:cubicBezTo>
                      <a:pt x="540426" y="2181577"/>
                      <a:pt x="447956" y="2069847"/>
                      <a:pt x="379235" y="1943343"/>
                    </a:cubicBezTo>
                    <a:lnTo>
                      <a:pt x="347374" y="1877202"/>
                    </a:lnTo>
                    <a:lnTo>
                      <a:pt x="180000" y="1671204"/>
                    </a:lnTo>
                    <a:lnTo>
                      <a:pt x="276187" y="1671204"/>
                    </a:lnTo>
                    <a:lnTo>
                      <a:pt x="267213" y="1636304"/>
                    </a:lnTo>
                    <a:cubicBezTo>
                      <a:pt x="252347" y="1563655"/>
                      <a:pt x="244540" y="1488435"/>
                      <a:pt x="244540" y="1411391"/>
                    </a:cubicBezTo>
                    <a:cubicBezTo>
                      <a:pt x="244540" y="795041"/>
                      <a:pt x="744190" y="295391"/>
                      <a:pt x="1360540" y="295391"/>
                    </a:cubicBezTo>
                    <a:cubicBezTo>
                      <a:pt x="1976890" y="295391"/>
                      <a:pt x="2476540" y="795041"/>
                      <a:pt x="2476540" y="1411391"/>
                    </a:cubicBezTo>
                    <a:cubicBezTo>
                      <a:pt x="2476540" y="1488435"/>
                      <a:pt x="2468733" y="1563655"/>
                      <a:pt x="2453867" y="1636304"/>
                    </a:cubicBezTo>
                    <a:lnTo>
                      <a:pt x="2444893" y="1671204"/>
                    </a:lnTo>
                    <a:lnTo>
                      <a:pt x="2541080" y="1671204"/>
                    </a:lnTo>
                    <a:lnTo>
                      <a:pt x="2373706" y="1877202"/>
                    </a:lnTo>
                    <a:lnTo>
                      <a:pt x="2341845" y="1943343"/>
                    </a:lnTo>
                    <a:cubicBezTo>
                      <a:pt x="2273124" y="2069847"/>
                      <a:pt x="2180654" y="2181577"/>
                      <a:pt x="2070420" y="2272551"/>
                    </a:cubicBezTo>
                    <a:lnTo>
                      <a:pt x="2024719" y="2306725"/>
                    </a:lnTo>
                    <a:lnTo>
                      <a:pt x="1952216" y="2395960"/>
                    </a:lnTo>
                    <a:lnTo>
                      <a:pt x="2014570" y="2367925"/>
                    </a:lnTo>
                    <a:cubicBezTo>
                      <a:pt x="2435399" y="2154557"/>
                      <a:pt x="2721080" y="1738417"/>
                      <a:pt x="2721080" y="1260000"/>
                    </a:cubicBezTo>
                    <a:cubicBezTo>
                      <a:pt x="2721080" y="564121"/>
                      <a:pt x="2116664" y="0"/>
                      <a:pt x="137108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形状 36">
                <a:extLst>
                  <a:ext uri="{FF2B5EF4-FFF2-40B4-BE49-F238E27FC236}">
                    <a16:creationId xmlns:a16="http://schemas.microsoft.com/office/drawing/2014/main" id="{239C8247-2E65-90D6-7B47-AE822B1C66CD}"/>
                  </a:ext>
                </a:extLst>
              </p:cNvPr>
              <p:cNvSpPr>
                <a:spLocks noChangeAspect="1"/>
              </p:cNvSpPr>
              <p:nvPr/>
            </p:nvSpPr>
            <p:spPr>
              <a:xfrm>
                <a:off x="67388" y="146443"/>
                <a:ext cx="712688" cy="421732"/>
              </a:xfrm>
              <a:custGeom>
                <a:avLst/>
                <a:gdLst>
                  <a:gd name="connsiteX0" fmla="*/ 1260000 w 2520000"/>
                  <a:gd name="connsiteY0" fmla="*/ 0 h 1491204"/>
                  <a:gd name="connsiteX1" fmla="*/ 2520000 w 2520000"/>
                  <a:gd name="connsiteY1" fmla="*/ 1170000 h 1491204"/>
                  <a:gd name="connsiteX2" fmla="*/ 2494401 w 2520000"/>
                  <a:gd name="connsiteY2" fmla="*/ 1405796 h 1491204"/>
                  <a:gd name="connsiteX3" fmla="*/ 2470751 w 2520000"/>
                  <a:gd name="connsiteY3" fmla="*/ 1491204 h 1491204"/>
                  <a:gd name="connsiteX4" fmla="*/ 2351718 w 2520000"/>
                  <a:gd name="connsiteY4" fmla="*/ 1491204 h 1491204"/>
                  <a:gd name="connsiteX5" fmla="*/ 2360692 w 2520000"/>
                  <a:gd name="connsiteY5" fmla="*/ 1456304 h 1491204"/>
                  <a:gd name="connsiteX6" fmla="*/ 2383365 w 2520000"/>
                  <a:gd name="connsiteY6" fmla="*/ 1231391 h 1491204"/>
                  <a:gd name="connsiteX7" fmla="*/ 1267365 w 2520000"/>
                  <a:gd name="connsiteY7" fmla="*/ 115391 h 1491204"/>
                  <a:gd name="connsiteX8" fmla="*/ 151365 w 2520000"/>
                  <a:gd name="connsiteY8" fmla="*/ 1231391 h 1491204"/>
                  <a:gd name="connsiteX9" fmla="*/ 174038 w 2520000"/>
                  <a:gd name="connsiteY9" fmla="*/ 1456304 h 1491204"/>
                  <a:gd name="connsiteX10" fmla="*/ 183012 w 2520000"/>
                  <a:gd name="connsiteY10" fmla="*/ 1491204 h 1491204"/>
                  <a:gd name="connsiteX11" fmla="*/ 49249 w 2520000"/>
                  <a:gd name="connsiteY11" fmla="*/ 1491204 h 1491204"/>
                  <a:gd name="connsiteX12" fmla="*/ 25599 w 2520000"/>
                  <a:gd name="connsiteY12" fmla="*/ 1405796 h 1491204"/>
                  <a:gd name="connsiteX13" fmla="*/ 0 w 2520000"/>
                  <a:gd name="connsiteY13" fmla="*/ 1170000 h 1491204"/>
                  <a:gd name="connsiteX14" fmla="*/ 1260000 w 2520000"/>
                  <a:gd name="connsiteY14" fmla="*/ 0 h 149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0000" h="1491204">
                    <a:moveTo>
                      <a:pt x="1260000" y="0"/>
                    </a:moveTo>
                    <a:cubicBezTo>
                      <a:pt x="1955879" y="0"/>
                      <a:pt x="2520000" y="523827"/>
                      <a:pt x="2520000" y="1170000"/>
                    </a:cubicBezTo>
                    <a:cubicBezTo>
                      <a:pt x="2520000" y="1250772"/>
                      <a:pt x="2511186" y="1329632"/>
                      <a:pt x="2494401" y="1405796"/>
                    </a:cubicBezTo>
                    <a:lnTo>
                      <a:pt x="2470751" y="1491204"/>
                    </a:lnTo>
                    <a:lnTo>
                      <a:pt x="2351718" y="1491204"/>
                    </a:lnTo>
                    <a:lnTo>
                      <a:pt x="2360692" y="1456304"/>
                    </a:lnTo>
                    <a:cubicBezTo>
                      <a:pt x="2375558" y="1383655"/>
                      <a:pt x="2383365" y="1308435"/>
                      <a:pt x="2383365" y="1231391"/>
                    </a:cubicBezTo>
                    <a:cubicBezTo>
                      <a:pt x="2383365" y="615041"/>
                      <a:pt x="1883715" y="115391"/>
                      <a:pt x="1267365" y="115391"/>
                    </a:cubicBezTo>
                    <a:cubicBezTo>
                      <a:pt x="651015" y="115391"/>
                      <a:pt x="151365" y="615041"/>
                      <a:pt x="151365" y="1231391"/>
                    </a:cubicBezTo>
                    <a:cubicBezTo>
                      <a:pt x="151365" y="1308435"/>
                      <a:pt x="159172" y="1383655"/>
                      <a:pt x="174038" y="1456304"/>
                    </a:cubicBezTo>
                    <a:lnTo>
                      <a:pt x="183012" y="1491204"/>
                    </a:lnTo>
                    <a:lnTo>
                      <a:pt x="49249" y="1491204"/>
                    </a:lnTo>
                    <a:lnTo>
                      <a:pt x="25599" y="1405796"/>
                    </a:lnTo>
                    <a:cubicBezTo>
                      <a:pt x="8815" y="1329632"/>
                      <a:pt x="0" y="1250772"/>
                      <a:pt x="0" y="1170000"/>
                    </a:cubicBezTo>
                    <a:cubicBezTo>
                      <a:pt x="0" y="523827"/>
                      <a:pt x="564121" y="0"/>
                      <a:pt x="126000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任意多边形: 形状 37">
                <a:extLst>
                  <a:ext uri="{FF2B5EF4-FFF2-40B4-BE49-F238E27FC236}">
                    <a16:creationId xmlns:a16="http://schemas.microsoft.com/office/drawing/2014/main" id="{F50072AE-31BF-5823-CADA-699FA61510F5}"/>
                  </a:ext>
                </a:extLst>
              </p:cNvPr>
              <p:cNvSpPr>
                <a:spLocks noChangeAspect="1"/>
              </p:cNvSpPr>
              <p:nvPr/>
            </p:nvSpPr>
            <p:spPr>
              <a:xfrm>
                <a:off x="49120" y="9852"/>
                <a:ext cx="749223" cy="362237"/>
              </a:xfrm>
              <a:custGeom>
                <a:avLst/>
                <a:gdLst>
                  <a:gd name="connsiteX0" fmla="*/ 2334180 w 2649180"/>
                  <a:gd name="connsiteY0" fmla="*/ 650833 h 1280833"/>
                  <a:gd name="connsiteX1" fmla="*/ 2649180 w 2649180"/>
                  <a:gd name="connsiteY1" fmla="*/ 965833 h 1280833"/>
                  <a:gd name="connsiteX2" fmla="*/ 2334180 w 2649180"/>
                  <a:gd name="connsiteY2" fmla="*/ 1280833 h 1280833"/>
                  <a:gd name="connsiteX3" fmla="*/ 2019180 w 2649180"/>
                  <a:gd name="connsiteY3" fmla="*/ 965833 h 1280833"/>
                  <a:gd name="connsiteX4" fmla="*/ 2334180 w 2649180"/>
                  <a:gd name="connsiteY4" fmla="*/ 650833 h 1280833"/>
                  <a:gd name="connsiteX5" fmla="*/ 315000 w 2649180"/>
                  <a:gd name="connsiteY5" fmla="*/ 650833 h 1280833"/>
                  <a:gd name="connsiteX6" fmla="*/ 630000 w 2649180"/>
                  <a:gd name="connsiteY6" fmla="*/ 965833 h 1280833"/>
                  <a:gd name="connsiteX7" fmla="*/ 315000 w 2649180"/>
                  <a:gd name="connsiteY7" fmla="*/ 1280833 h 1280833"/>
                  <a:gd name="connsiteX8" fmla="*/ 0 w 2649180"/>
                  <a:gd name="connsiteY8" fmla="*/ 965833 h 1280833"/>
                  <a:gd name="connsiteX9" fmla="*/ 315000 w 2649180"/>
                  <a:gd name="connsiteY9" fmla="*/ 650833 h 1280833"/>
                  <a:gd name="connsiteX10" fmla="*/ 1324592 w 2649180"/>
                  <a:gd name="connsiteY10" fmla="*/ 0 h 1280833"/>
                  <a:gd name="connsiteX11" fmla="*/ 1729592 w 2649180"/>
                  <a:gd name="connsiteY11" fmla="*/ 405000 h 1280833"/>
                  <a:gd name="connsiteX12" fmla="*/ 1324592 w 2649180"/>
                  <a:gd name="connsiteY12" fmla="*/ 810000 h 1280833"/>
                  <a:gd name="connsiteX13" fmla="*/ 919592 w 2649180"/>
                  <a:gd name="connsiteY13" fmla="*/ 405000 h 1280833"/>
                  <a:gd name="connsiteX14" fmla="*/ 1324592 w 2649180"/>
                  <a:gd name="connsiteY14" fmla="*/ 0 h 12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49180" h="1280833">
                    <a:moveTo>
                      <a:pt x="2334180" y="650833"/>
                    </a:moveTo>
                    <a:cubicBezTo>
                      <a:pt x="2508150" y="650833"/>
                      <a:pt x="2649180" y="791863"/>
                      <a:pt x="2649180" y="965833"/>
                    </a:cubicBezTo>
                    <a:cubicBezTo>
                      <a:pt x="2649180" y="1139803"/>
                      <a:pt x="2508150" y="1280833"/>
                      <a:pt x="2334180" y="1280833"/>
                    </a:cubicBezTo>
                    <a:cubicBezTo>
                      <a:pt x="2160210" y="1280833"/>
                      <a:pt x="2019180" y="1139803"/>
                      <a:pt x="2019180" y="965833"/>
                    </a:cubicBezTo>
                    <a:cubicBezTo>
                      <a:pt x="2019180" y="791863"/>
                      <a:pt x="2160210" y="650833"/>
                      <a:pt x="2334180" y="650833"/>
                    </a:cubicBezTo>
                    <a:close/>
                    <a:moveTo>
                      <a:pt x="315000" y="650833"/>
                    </a:moveTo>
                    <a:cubicBezTo>
                      <a:pt x="488970" y="650833"/>
                      <a:pt x="630000" y="791863"/>
                      <a:pt x="630000" y="965833"/>
                    </a:cubicBezTo>
                    <a:cubicBezTo>
                      <a:pt x="630000" y="1139803"/>
                      <a:pt x="488970" y="1280833"/>
                      <a:pt x="315000" y="1280833"/>
                    </a:cubicBezTo>
                    <a:cubicBezTo>
                      <a:pt x="141030" y="1280833"/>
                      <a:pt x="0" y="1139803"/>
                      <a:pt x="0" y="965833"/>
                    </a:cubicBezTo>
                    <a:cubicBezTo>
                      <a:pt x="0" y="791863"/>
                      <a:pt x="141030" y="650833"/>
                      <a:pt x="315000" y="650833"/>
                    </a:cubicBezTo>
                    <a:close/>
                    <a:moveTo>
                      <a:pt x="1324592" y="0"/>
                    </a:moveTo>
                    <a:cubicBezTo>
                      <a:pt x="1548267" y="0"/>
                      <a:pt x="1729592" y="181325"/>
                      <a:pt x="1729592" y="405000"/>
                    </a:cubicBezTo>
                    <a:cubicBezTo>
                      <a:pt x="1729592" y="628675"/>
                      <a:pt x="1548267" y="810000"/>
                      <a:pt x="1324592" y="810000"/>
                    </a:cubicBezTo>
                    <a:cubicBezTo>
                      <a:pt x="1100917" y="810000"/>
                      <a:pt x="919592" y="628675"/>
                      <a:pt x="919592" y="405000"/>
                    </a:cubicBezTo>
                    <a:cubicBezTo>
                      <a:pt x="919592" y="181325"/>
                      <a:pt x="1100917" y="0"/>
                      <a:pt x="1324592"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3D5555E8-4B83-397F-70C9-E881B73CAAFB}"/>
                  </a:ext>
                </a:extLst>
              </p:cNvPr>
              <p:cNvSpPr>
                <a:spLocks noChangeAspect="1"/>
              </p:cNvSpPr>
              <p:nvPr/>
            </p:nvSpPr>
            <p:spPr>
              <a:xfrm>
                <a:off x="347374" y="50344"/>
                <a:ext cx="152719" cy="152719"/>
              </a:xfrm>
              <a:custGeom>
                <a:avLst/>
                <a:gdLst>
                  <a:gd name="connsiteX0" fmla="*/ 76360 w 152719"/>
                  <a:gd name="connsiteY0" fmla="*/ 0 h 152719"/>
                  <a:gd name="connsiteX1" fmla="*/ 152719 w 152719"/>
                  <a:gd name="connsiteY1" fmla="*/ 76360 h 152719"/>
                  <a:gd name="connsiteX2" fmla="*/ 76360 w 152719"/>
                  <a:gd name="connsiteY2" fmla="*/ 152719 h 152719"/>
                  <a:gd name="connsiteX3" fmla="*/ 0 w 152719"/>
                  <a:gd name="connsiteY3" fmla="*/ 76360 h 152719"/>
                  <a:gd name="connsiteX4" fmla="*/ 76360 w 152719"/>
                  <a:gd name="connsiteY4" fmla="*/ 0 h 152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19" h="152719">
                    <a:moveTo>
                      <a:pt x="76360" y="0"/>
                    </a:moveTo>
                    <a:cubicBezTo>
                      <a:pt x="118532" y="0"/>
                      <a:pt x="152719" y="34187"/>
                      <a:pt x="152719" y="76360"/>
                    </a:cubicBezTo>
                    <a:cubicBezTo>
                      <a:pt x="152719" y="118532"/>
                      <a:pt x="118532" y="152719"/>
                      <a:pt x="76360" y="152719"/>
                    </a:cubicBezTo>
                    <a:cubicBezTo>
                      <a:pt x="34187" y="152719"/>
                      <a:pt x="0" y="118532"/>
                      <a:pt x="0" y="76360"/>
                    </a:cubicBezTo>
                    <a:cubicBezTo>
                      <a:pt x="0" y="34187"/>
                      <a:pt x="34187" y="0"/>
                      <a:pt x="76360"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42C26138-525C-34B3-B285-11A66A68340D}"/>
                  </a:ext>
                </a:extLst>
              </p:cNvPr>
              <p:cNvSpPr>
                <a:spLocks noChangeAspect="1"/>
              </p:cNvSpPr>
              <p:nvPr/>
            </p:nvSpPr>
            <p:spPr>
              <a:xfrm>
                <a:off x="85713" y="234408"/>
                <a:ext cx="101813" cy="101813"/>
              </a:xfrm>
              <a:custGeom>
                <a:avLst/>
                <a:gdLst>
                  <a:gd name="connsiteX0" fmla="*/ 50906 w 101813"/>
                  <a:gd name="connsiteY0" fmla="*/ 0 h 101813"/>
                  <a:gd name="connsiteX1" fmla="*/ 101813 w 101813"/>
                  <a:gd name="connsiteY1" fmla="*/ 50907 h 101813"/>
                  <a:gd name="connsiteX2" fmla="*/ 50906 w 101813"/>
                  <a:gd name="connsiteY2" fmla="*/ 101813 h 101813"/>
                  <a:gd name="connsiteX3" fmla="*/ 0 w 101813"/>
                  <a:gd name="connsiteY3" fmla="*/ 50907 h 101813"/>
                  <a:gd name="connsiteX4" fmla="*/ 50906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6" y="0"/>
                    </a:moveTo>
                    <a:cubicBezTo>
                      <a:pt x="79021" y="0"/>
                      <a:pt x="101813" y="22792"/>
                      <a:pt x="101813" y="50907"/>
                    </a:cubicBezTo>
                    <a:cubicBezTo>
                      <a:pt x="101813" y="79021"/>
                      <a:pt x="79021" y="101813"/>
                      <a:pt x="50906" y="101813"/>
                    </a:cubicBezTo>
                    <a:cubicBezTo>
                      <a:pt x="22792" y="101813"/>
                      <a:pt x="0" y="79021"/>
                      <a:pt x="0" y="50907"/>
                    </a:cubicBezTo>
                    <a:cubicBezTo>
                      <a:pt x="0" y="22792"/>
                      <a:pt x="22792" y="0"/>
                      <a:pt x="50906"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8FCC07DB-6160-7521-31AC-05B5E41B338D}"/>
                  </a:ext>
                </a:extLst>
              </p:cNvPr>
              <p:cNvSpPr>
                <a:spLocks noChangeAspect="1"/>
              </p:cNvSpPr>
              <p:nvPr/>
            </p:nvSpPr>
            <p:spPr>
              <a:xfrm>
                <a:off x="659940" y="234408"/>
                <a:ext cx="101813" cy="101813"/>
              </a:xfrm>
              <a:custGeom>
                <a:avLst/>
                <a:gdLst>
                  <a:gd name="connsiteX0" fmla="*/ 50907 w 101813"/>
                  <a:gd name="connsiteY0" fmla="*/ 0 h 101813"/>
                  <a:gd name="connsiteX1" fmla="*/ 101813 w 101813"/>
                  <a:gd name="connsiteY1" fmla="*/ 50907 h 101813"/>
                  <a:gd name="connsiteX2" fmla="*/ 50907 w 101813"/>
                  <a:gd name="connsiteY2" fmla="*/ 101813 h 101813"/>
                  <a:gd name="connsiteX3" fmla="*/ 0 w 101813"/>
                  <a:gd name="connsiteY3" fmla="*/ 50907 h 101813"/>
                  <a:gd name="connsiteX4" fmla="*/ 50907 w 101813"/>
                  <a:gd name="connsiteY4" fmla="*/ 0 h 10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813" h="101813">
                    <a:moveTo>
                      <a:pt x="50907" y="0"/>
                    </a:moveTo>
                    <a:cubicBezTo>
                      <a:pt x="79021" y="0"/>
                      <a:pt x="101813" y="22792"/>
                      <a:pt x="101813" y="50907"/>
                    </a:cubicBezTo>
                    <a:cubicBezTo>
                      <a:pt x="101813" y="79021"/>
                      <a:pt x="79021" y="101813"/>
                      <a:pt x="50907" y="101813"/>
                    </a:cubicBezTo>
                    <a:cubicBezTo>
                      <a:pt x="22792" y="101813"/>
                      <a:pt x="0" y="79021"/>
                      <a:pt x="0" y="50907"/>
                    </a:cubicBezTo>
                    <a:cubicBezTo>
                      <a:pt x="0" y="22792"/>
                      <a:pt x="22792" y="0"/>
                      <a:pt x="50907" y="0"/>
                    </a:cubicBez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2" name="组合 41">
                <a:extLst>
                  <a:ext uri="{FF2B5EF4-FFF2-40B4-BE49-F238E27FC236}">
                    <a16:creationId xmlns:a16="http://schemas.microsoft.com/office/drawing/2014/main" id="{1063E240-4FAE-8290-8542-903EE7D743B8}"/>
                  </a:ext>
                </a:extLst>
              </p:cNvPr>
              <p:cNvGrpSpPr/>
              <p:nvPr/>
            </p:nvGrpSpPr>
            <p:grpSpPr>
              <a:xfrm>
                <a:off x="130605" y="569685"/>
                <a:ext cx="592215" cy="340167"/>
                <a:chOff x="1411426" y="3479844"/>
                <a:chExt cx="2094016" cy="1202801"/>
              </a:xfrm>
              <a:grpFill/>
            </p:grpSpPr>
            <p:sp>
              <p:nvSpPr>
                <p:cNvPr id="44" name="任意多边形: 形状 43">
                  <a:extLst>
                    <a:ext uri="{FF2B5EF4-FFF2-40B4-BE49-F238E27FC236}">
                      <a16:creationId xmlns:a16="http://schemas.microsoft.com/office/drawing/2014/main" id="{990F0A92-23DD-72AF-A519-83CCE5FB6154}"/>
                    </a:ext>
                  </a:extLst>
                </p:cNvPr>
                <p:cNvSpPr/>
                <p:nvPr/>
              </p:nvSpPr>
              <p:spPr>
                <a:xfrm flipH="1">
                  <a:off x="1767682"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5" name="任意多边形: 形状 44">
                  <a:extLst>
                    <a:ext uri="{FF2B5EF4-FFF2-40B4-BE49-F238E27FC236}">
                      <a16:creationId xmlns:a16="http://schemas.microsoft.com/office/drawing/2014/main" id="{7FD23727-565C-45A9-1D19-A4FFCBBAE6B1}"/>
                    </a:ext>
                  </a:extLst>
                </p:cNvPr>
                <p:cNvSpPr/>
                <p:nvPr/>
              </p:nvSpPr>
              <p:spPr>
                <a:xfrm>
                  <a:off x="1411426" y="3479844"/>
                  <a:ext cx="1737760" cy="1202801"/>
                </a:xfrm>
                <a:custGeom>
                  <a:avLst/>
                  <a:gdLst>
                    <a:gd name="connsiteX0" fmla="*/ 308517 w 1737761"/>
                    <a:gd name="connsiteY0" fmla="*/ 0 h 1202801"/>
                    <a:gd name="connsiteX1" fmla="*/ 1737761 w 1737761"/>
                    <a:gd name="connsiteY1" fmla="*/ 964038 h 1202801"/>
                    <a:gd name="connsiteX2" fmla="*/ 1576713 w 1737761"/>
                    <a:gd name="connsiteY2" fmla="*/ 1202801 h 1202801"/>
                    <a:gd name="connsiteX3" fmla="*/ 203827 w 1737761"/>
                    <a:gd name="connsiteY3" fmla="*/ 276776 h 1202801"/>
                    <a:gd name="connsiteX4" fmla="*/ 203826 w 1737761"/>
                    <a:gd name="connsiteY4" fmla="*/ 276777 h 1202801"/>
                    <a:gd name="connsiteX5" fmla="*/ 25913 w 1737761"/>
                    <a:gd name="connsiteY5" fmla="*/ 156773 h 1202801"/>
                    <a:gd name="connsiteX6" fmla="*/ 0 w 1737761"/>
                    <a:gd name="connsiteY6" fmla="*/ 93621 h 1202801"/>
                    <a:gd name="connsiteX7" fmla="*/ 254115 w 1737761"/>
                    <a:gd name="connsiteY7" fmla="*/ 80655 h 120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761" h="1202801">
                      <a:moveTo>
                        <a:pt x="308517" y="0"/>
                      </a:moveTo>
                      <a:lnTo>
                        <a:pt x="1737761" y="964038"/>
                      </a:lnTo>
                      <a:lnTo>
                        <a:pt x="1576713" y="1202801"/>
                      </a:lnTo>
                      <a:lnTo>
                        <a:pt x="203827" y="276776"/>
                      </a:lnTo>
                      <a:lnTo>
                        <a:pt x="203826" y="276777"/>
                      </a:lnTo>
                      <a:lnTo>
                        <a:pt x="25913" y="156773"/>
                      </a:lnTo>
                      <a:lnTo>
                        <a:pt x="0" y="93621"/>
                      </a:lnTo>
                      <a:lnTo>
                        <a:pt x="254115" y="80655"/>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43" name="椭圆 42">
                <a:extLst>
                  <a:ext uri="{FF2B5EF4-FFF2-40B4-BE49-F238E27FC236}">
                    <a16:creationId xmlns:a16="http://schemas.microsoft.com/office/drawing/2014/main" id="{E848214B-CC06-52B4-D582-2D00CBA973FB}"/>
                  </a:ext>
                </a:extLst>
              </p:cNvPr>
              <p:cNvSpPr>
                <a:spLocks noChangeAspect="1"/>
              </p:cNvSpPr>
              <p:nvPr/>
            </p:nvSpPr>
            <p:spPr>
              <a:xfrm>
                <a:off x="169201" y="241286"/>
                <a:ext cx="509063" cy="509064"/>
              </a:xfrm>
              <a:prstGeom prst="ellipse">
                <a:avLst/>
              </a:pr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grpSp>
        <p:sp>
          <p:nvSpPr>
            <p:cNvPr id="33" name="椭圆 32">
              <a:extLst>
                <a:ext uri="{FF2B5EF4-FFF2-40B4-BE49-F238E27FC236}">
                  <a16:creationId xmlns:a16="http://schemas.microsoft.com/office/drawing/2014/main" id="{3FF057F9-8753-3C21-5F14-0A4105643490}"/>
                </a:ext>
              </a:extLst>
            </p:cNvPr>
            <p:cNvSpPr>
              <a:spLocks noChangeAspect="1"/>
            </p:cNvSpPr>
            <p:nvPr/>
          </p:nvSpPr>
          <p:spPr>
            <a:xfrm>
              <a:off x="2951999" y="141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4" name="椭圆 33">
              <a:extLst>
                <a:ext uri="{FF2B5EF4-FFF2-40B4-BE49-F238E27FC236}">
                  <a16:creationId xmlns:a16="http://schemas.microsoft.com/office/drawing/2014/main" id="{9AAA51CF-6313-2F4D-16C1-BA888749B854}"/>
                </a:ext>
              </a:extLst>
            </p:cNvPr>
            <p:cNvSpPr>
              <a:spLocks noChangeAspect="1"/>
            </p:cNvSpPr>
            <p:nvPr/>
          </p:nvSpPr>
          <p:spPr>
            <a:xfrm>
              <a:off x="2951999" y="141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35" name="任意多边形: 形状 34">
              <a:extLst>
                <a:ext uri="{FF2B5EF4-FFF2-40B4-BE49-F238E27FC236}">
                  <a16:creationId xmlns:a16="http://schemas.microsoft.com/office/drawing/2014/main" id="{945B0423-B1DC-6C03-2A8B-8CE81076114A}"/>
                </a:ext>
              </a:extLst>
            </p:cNvPr>
            <p:cNvSpPr>
              <a:spLocks noChangeAspect="1"/>
            </p:cNvSpPr>
            <p:nvPr/>
          </p:nvSpPr>
          <p:spPr>
            <a:xfrm>
              <a:off x="3016023" y="144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651614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桌子, 照片, 项目, 床&#10;&#10;描述已自动生成">
            <a:extLst>
              <a:ext uri="{FF2B5EF4-FFF2-40B4-BE49-F238E27FC236}">
                <a16:creationId xmlns:a16="http://schemas.microsoft.com/office/drawing/2014/main" id="{8439E761-A59F-E924-40D7-32F21DFD990A}"/>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4444669"/>
            <a:ext cx="3600022" cy="1423467"/>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玩偶</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回合开始时，你可以指定攻击范围内的至多两名角色，使其装备“兔兔伯爵”。一名装备着兔兔伯爵的角色受到伤害后，你可以弃置其装备的兔兔伯爵，对其造成</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点火焰伤害，并弃置其一张牌。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风翼</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你计算与其他角色距离时</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技能设计：洛莫兮辰 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2" name="八边形 21">
            <a:extLst>
              <a:ext uri="{FF2B5EF4-FFF2-40B4-BE49-F238E27FC236}">
                <a16:creationId xmlns:a16="http://schemas.microsoft.com/office/drawing/2014/main" id="{5FEAD663-2210-A1A1-9498-EE0344B38580}"/>
              </a:ext>
            </a:extLst>
          </p:cNvPr>
          <p:cNvSpPr/>
          <p:nvPr/>
        </p:nvSpPr>
        <p:spPr>
          <a:xfrm>
            <a:off x="288026" y="456286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安柏</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飞行冠军</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C348D6ED-44D3-EC93-1A2F-726D0BABCAC2}"/>
              </a:ext>
            </a:extLst>
          </p:cNvPr>
          <p:cNvGrpSpPr/>
          <p:nvPr/>
        </p:nvGrpSpPr>
        <p:grpSpPr>
          <a:xfrm>
            <a:off x="77076" y="96309"/>
            <a:ext cx="709896" cy="725322"/>
            <a:chOff x="2795049" y="3426309"/>
            <a:chExt cx="709896" cy="725322"/>
          </a:xfrm>
        </p:grpSpPr>
        <p:sp>
          <p:nvSpPr>
            <p:cNvPr id="5" name="2级件：*蒙德神之眼底框">
              <a:extLst>
                <a:ext uri="{FF2B5EF4-FFF2-40B4-BE49-F238E27FC236}">
                  <a16:creationId xmlns:a16="http://schemas.microsoft.com/office/drawing/2014/main" id="{FB185BA0-FDE9-F9DF-1859-7D7975653A95}"/>
                </a:ext>
              </a:extLst>
            </p:cNvPr>
            <p:cNvSpPr>
              <a:spLocks noChangeAspect="1"/>
            </p:cNvSpPr>
            <p:nvPr/>
          </p:nvSpPr>
          <p:spPr>
            <a:xfrm>
              <a:off x="27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椭圆 5">
              <a:extLst>
                <a:ext uri="{FF2B5EF4-FFF2-40B4-BE49-F238E27FC236}">
                  <a16:creationId xmlns:a16="http://schemas.microsoft.com/office/drawing/2014/main" id="{A7B03B85-E188-3BEE-D3CC-BFD43B0D8054}"/>
                </a:ext>
              </a:extLst>
            </p:cNvPr>
            <p:cNvSpPr>
              <a:spLocks noChangeAspect="1"/>
            </p:cNvSpPr>
            <p:nvPr/>
          </p:nvSpPr>
          <p:spPr>
            <a:xfrm>
              <a:off x="2951999" y="357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椭圆 6">
              <a:extLst>
                <a:ext uri="{FF2B5EF4-FFF2-40B4-BE49-F238E27FC236}">
                  <a16:creationId xmlns:a16="http://schemas.microsoft.com/office/drawing/2014/main" id="{E7BC8FB5-26F2-1B50-AFFF-8A7523B1AC5D}"/>
                </a:ext>
              </a:extLst>
            </p:cNvPr>
            <p:cNvSpPr>
              <a:spLocks noChangeAspect="1"/>
            </p:cNvSpPr>
            <p:nvPr/>
          </p:nvSpPr>
          <p:spPr>
            <a:xfrm>
              <a:off x="29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6C23A824-A85D-78F1-97BC-6AD9B9E897E3}"/>
                </a:ext>
              </a:extLst>
            </p:cNvPr>
            <p:cNvSpPr>
              <a:spLocks noChangeAspect="1"/>
            </p:cNvSpPr>
            <p:nvPr/>
          </p:nvSpPr>
          <p:spPr>
            <a:xfrm>
              <a:off x="3016023" y="360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569064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娃娃放在一起&#10;&#10;中度可信度描述已自动生成">
            <a:extLst>
              <a:ext uri="{FF2B5EF4-FFF2-40B4-BE49-F238E27FC236}">
                <a16:creationId xmlns:a16="http://schemas.microsoft.com/office/drawing/2014/main" id="{67D78BBB-A19F-AEC7-9E96-9407A2D3B98F}"/>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2951953"/>
            <a:ext cx="3600022" cy="2916183"/>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冒险</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没有“绝境”标记的其他角色进入濒死状态时，你可以令其获得一枚“绝境”标记，回复体力至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点，并弃置所有牌。角色死亡时，其“绝境”标记给予你。</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热血</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转换技，</a:t>
            </a:r>
            <a:r>
              <a:rPr lang="zh-CN" altLang="en-US" sz="1050" dirty="0">
                <a:latin typeface="MiSans" panose="00000500000000000000" pitchFamily="2" charset="-122"/>
                <a:ea typeface="MiSans" panose="00000500000000000000" pitchFamily="2" charset="-122"/>
              </a:rPr>
              <a:t>阳：你的♠牌视作</a:t>
            </a:r>
            <a:r>
              <a:rPr lang="zh-CN" altLang="en-US" sz="1050" dirty="0">
                <a:solidFill>
                  <a:srgbClr val="FF0000"/>
                </a:solidFill>
                <a:latin typeface="MiSans" panose="00000500000000000000" pitchFamily="2" charset="-122"/>
                <a:ea typeface="MiSans" panose="00000500000000000000" pitchFamily="2" charset="-122"/>
              </a:rPr>
              <a:t>♥</a:t>
            </a:r>
            <a:r>
              <a:rPr lang="zh-CN" altLang="en-US" sz="1050" dirty="0">
                <a:latin typeface="MiSans" panose="00000500000000000000" pitchFamily="2" charset="-122"/>
                <a:ea typeface="MiSans" panose="00000500000000000000" pitchFamily="2" charset="-122"/>
              </a:rPr>
              <a:t>牌；阴：任意角色使用</a:t>
            </a:r>
            <a:r>
              <a:rPr lang="zh-CN" altLang="en-US" sz="1050" dirty="0">
                <a:solidFill>
                  <a:srgbClr val="FF0000"/>
                </a:solidFill>
                <a:latin typeface="MiSans" panose="00000500000000000000" pitchFamily="2" charset="-122"/>
                <a:ea typeface="MiSans" panose="00000500000000000000" pitchFamily="2" charset="-122"/>
              </a:rPr>
              <a:t>♥</a:t>
            </a:r>
            <a:r>
              <a:rPr lang="zh-CN" altLang="en-US" sz="1050" dirty="0">
                <a:latin typeface="MiSans" panose="00000500000000000000" pitchFamily="2" charset="-122"/>
                <a:ea typeface="MiSans" panose="00000500000000000000" pitchFamily="2" charset="-122"/>
              </a:rPr>
              <a:t>牌时，可以令其摸一张牌。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破境</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使命技，</a:t>
            </a:r>
            <a:r>
              <a:rPr lang="zh-CN" altLang="en-US" sz="1050" dirty="0">
                <a:latin typeface="MiSans" panose="00000500000000000000" pitchFamily="2" charset="-122"/>
                <a:ea typeface="MiSans" panose="00000500000000000000" pitchFamily="2" charset="-122"/>
              </a:rPr>
              <a:t>成功：场上存活角色小于角色数一半时，若场上存在</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枚或以上“绝境”标记，则“冒险”失效，获得“烈火” ；失败：若你成功达成使命前，进入濒死状态，则“冒险”失效，你将体力回复至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点并弃置所有装备牌。</a:t>
            </a:r>
            <a:endParaRPr lang="en-US" altLang="zh-CN" sz="1050" dirty="0">
              <a:latin typeface="MiSans" panose="00000500000000000000" pitchFamily="2" charset="-122"/>
              <a:ea typeface="MiSans" panose="00000500000000000000" pitchFamily="2" charset="-122"/>
            </a:endParaRPr>
          </a:p>
          <a:p>
            <a:r>
              <a:rPr lang="zh-CN" altLang="en-US" sz="1700" dirty="0">
                <a:ln w="6350">
                  <a:solidFill>
                    <a:srgbClr val="E2311D"/>
                  </a:solidFill>
                </a:ln>
                <a:solidFill>
                  <a:schemeClr val="tx1">
                    <a:lumMod val="75000"/>
                    <a:lumOff val="25000"/>
                  </a:schemeClr>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破境</a:t>
            </a:r>
            <a:endParaRPr lang="en-US" altLang="zh-CN" sz="1050" dirty="0">
              <a:solidFill>
                <a:schemeClr val="tx1">
                  <a:lumMod val="75000"/>
                  <a:lumOff val="25000"/>
                </a:schemeClr>
              </a:solidFill>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出牌阶段限一次，你的普通杀视为火杀，且不计入使用次数。</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2588209"/>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班尼特</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命运试金石</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00021182-D69C-F342-63A3-8611CA4BD0E7}"/>
              </a:ext>
            </a:extLst>
          </p:cNvPr>
          <p:cNvGrpSpPr/>
          <p:nvPr/>
        </p:nvGrpSpPr>
        <p:grpSpPr>
          <a:xfrm>
            <a:off x="77076" y="96309"/>
            <a:ext cx="709896" cy="725322"/>
            <a:chOff x="2795049" y="3426309"/>
            <a:chExt cx="709896" cy="725322"/>
          </a:xfrm>
        </p:grpSpPr>
        <p:sp>
          <p:nvSpPr>
            <p:cNvPr id="5" name="2级件：*蒙德神之眼底框">
              <a:extLst>
                <a:ext uri="{FF2B5EF4-FFF2-40B4-BE49-F238E27FC236}">
                  <a16:creationId xmlns:a16="http://schemas.microsoft.com/office/drawing/2014/main" id="{C54B42E8-68FA-1A0A-55CD-1093778847DE}"/>
                </a:ext>
              </a:extLst>
            </p:cNvPr>
            <p:cNvSpPr>
              <a:spLocks noChangeAspect="1"/>
            </p:cNvSpPr>
            <p:nvPr/>
          </p:nvSpPr>
          <p:spPr>
            <a:xfrm>
              <a:off x="2795049" y="3426309"/>
              <a:ext cx="709896" cy="725322"/>
            </a:xfrm>
            <a:custGeom>
              <a:avLst/>
              <a:gdLst>
                <a:gd name="connsiteX0" fmla="*/ 1406844 w 2813690"/>
                <a:gd name="connsiteY0" fmla="*/ 2605411 h 2874832"/>
                <a:gd name="connsiteX1" fmla="*/ 1462247 w 2813690"/>
                <a:gd name="connsiteY1" fmla="*/ 2608209 h 2874832"/>
                <a:gd name="connsiteX2" fmla="*/ 1487813 w 2813690"/>
                <a:gd name="connsiteY2" fmla="*/ 2629303 h 2874832"/>
                <a:gd name="connsiteX3" fmla="*/ 1548323 w 2813690"/>
                <a:gd name="connsiteY3" fmla="*/ 2702641 h 2874832"/>
                <a:gd name="connsiteX4" fmla="*/ 1529460 w 2813690"/>
                <a:gd name="connsiteY4" fmla="*/ 2718204 h 2874832"/>
                <a:gd name="connsiteX5" fmla="*/ 1419562 w 2813690"/>
                <a:gd name="connsiteY5" fmla="*/ 2851402 h 2874832"/>
                <a:gd name="connsiteX6" fmla="*/ 1406845 w 2813690"/>
                <a:gd name="connsiteY6" fmla="*/ 2874832 h 2874832"/>
                <a:gd name="connsiteX7" fmla="*/ 1394127 w 2813690"/>
                <a:gd name="connsiteY7" fmla="*/ 2851402 h 2874832"/>
                <a:gd name="connsiteX8" fmla="*/ 1284229 w 2813690"/>
                <a:gd name="connsiteY8" fmla="*/ 2718204 h 2874832"/>
                <a:gd name="connsiteX9" fmla="*/ 1265373 w 2813690"/>
                <a:gd name="connsiteY9" fmla="*/ 2702646 h 2874832"/>
                <a:gd name="connsiteX10" fmla="*/ 1325886 w 2813690"/>
                <a:gd name="connsiteY10" fmla="*/ 2629303 h 2874832"/>
                <a:gd name="connsiteX11" fmla="*/ 1351454 w 2813690"/>
                <a:gd name="connsiteY11" fmla="*/ 2608208 h 2874832"/>
                <a:gd name="connsiteX12" fmla="*/ 1588849 w 2813690"/>
                <a:gd name="connsiteY12" fmla="*/ 2380296 h 2874832"/>
                <a:gd name="connsiteX13" fmla="*/ 1678498 w 2813690"/>
                <a:gd name="connsiteY13" fmla="*/ 2488951 h 2874832"/>
                <a:gd name="connsiteX14" fmla="*/ 1794890 w 2813690"/>
                <a:gd name="connsiteY14" fmla="*/ 2584983 h 2874832"/>
                <a:gd name="connsiteX15" fmla="*/ 1743717 w 2813690"/>
                <a:gd name="connsiteY15" fmla="*/ 2592793 h 2874832"/>
                <a:gd name="connsiteX16" fmla="*/ 1615648 w 2813690"/>
                <a:gd name="connsiteY16" fmla="*/ 2629120 h 2874832"/>
                <a:gd name="connsiteX17" fmla="*/ 1569720 w 2813690"/>
                <a:gd name="connsiteY17" fmla="*/ 2649872 h 2874832"/>
                <a:gd name="connsiteX18" fmla="*/ 1444046 w 2813690"/>
                <a:gd name="connsiteY18" fmla="*/ 2546181 h 2874832"/>
                <a:gd name="connsiteX19" fmla="*/ 1429258 w 2813690"/>
                <a:gd name="connsiteY19" fmla="*/ 2537197 h 2874832"/>
                <a:gd name="connsiteX20" fmla="*/ 1435072 w 2813690"/>
                <a:gd name="connsiteY20" fmla="*/ 2528807 h 2874832"/>
                <a:gd name="connsiteX21" fmla="*/ 1506719 w 2813690"/>
                <a:gd name="connsiteY21" fmla="*/ 2448059 h 2874832"/>
                <a:gd name="connsiteX22" fmla="*/ 1224841 w 2813690"/>
                <a:gd name="connsiteY22" fmla="*/ 2380296 h 2874832"/>
                <a:gd name="connsiteX23" fmla="*/ 1306971 w 2813690"/>
                <a:gd name="connsiteY23" fmla="*/ 2448059 h 2874832"/>
                <a:gd name="connsiteX24" fmla="*/ 1378618 w 2813690"/>
                <a:gd name="connsiteY24" fmla="*/ 2528807 h 2874832"/>
                <a:gd name="connsiteX25" fmla="*/ 1384432 w 2813690"/>
                <a:gd name="connsiteY25" fmla="*/ 2537197 h 2874832"/>
                <a:gd name="connsiteX26" fmla="*/ 1369644 w 2813690"/>
                <a:gd name="connsiteY26" fmla="*/ 2546181 h 2874832"/>
                <a:gd name="connsiteX27" fmla="*/ 1243970 w 2813690"/>
                <a:gd name="connsiteY27" fmla="*/ 2649872 h 2874832"/>
                <a:gd name="connsiteX28" fmla="*/ 1198042 w 2813690"/>
                <a:gd name="connsiteY28" fmla="*/ 2629120 h 2874832"/>
                <a:gd name="connsiteX29" fmla="*/ 1069973 w 2813690"/>
                <a:gd name="connsiteY29" fmla="*/ 2592793 h 2874832"/>
                <a:gd name="connsiteX30" fmla="*/ 1018800 w 2813690"/>
                <a:gd name="connsiteY30" fmla="*/ 2584983 h 2874832"/>
                <a:gd name="connsiteX31" fmla="*/ 1135192 w 2813690"/>
                <a:gd name="connsiteY31" fmla="*/ 2488951 h 2874832"/>
                <a:gd name="connsiteX32" fmla="*/ 989420 w 2813690"/>
                <a:gd name="connsiteY32" fmla="*/ 2258412 h 2874832"/>
                <a:gd name="connsiteX33" fmla="*/ 1018182 w 2813690"/>
                <a:gd name="connsiteY33" fmla="*/ 2267914 h 2874832"/>
                <a:gd name="connsiteX34" fmla="*/ 1051986 w 2813690"/>
                <a:gd name="connsiteY34" fmla="*/ 2295467 h 2874832"/>
                <a:gd name="connsiteX35" fmla="*/ 1059859 w 2813690"/>
                <a:gd name="connsiteY35" fmla="*/ 2393332 h 2874832"/>
                <a:gd name="connsiteX36" fmla="*/ 1006236 w 2813690"/>
                <a:gd name="connsiteY36" fmla="*/ 2444639 h 2874832"/>
                <a:gd name="connsiteX37" fmla="*/ 923971 w 2813690"/>
                <a:gd name="connsiteY37" fmla="*/ 2447173 h 2874832"/>
                <a:gd name="connsiteX38" fmla="*/ 941890 w 2813690"/>
                <a:gd name="connsiteY38" fmla="*/ 2431337 h 2874832"/>
                <a:gd name="connsiteX39" fmla="*/ 964017 w 2813690"/>
                <a:gd name="connsiteY39" fmla="*/ 2378287 h 2874832"/>
                <a:gd name="connsiteX40" fmla="*/ 930215 w 2813690"/>
                <a:gd name="connsiteY40" fmla="*/ 2306235 h 2874832"/>
                <a:gd name="connsiteX41" fmla="*/ 949357 w 2813690"/>
                <a:gd name="connsiteY41" fmla="*/ 2268863 h 2874832"/>
                <a:gd name="connsiteX42" fmla="*/ 989420 w 2813690"/>
                <a:gd name="connsiteY42" fmla="*/ 2258412 h 2874832"/>
                <a:gd name="connsiteX43" fmla="*/ 1824271 w 2813690"/>
                <a:gd name="connsiteY43" fmla="*/ 2257340 h 2874832"/>
                <a:gd name="connsiteX44" fmla="*/ 1864334 w 2813690"/>
                <a:gd name="connsiteY44" fmla="*/ 2267791 h 2874832"/>
                <a:gd name="connsiteX45" fmla="*/ 1883476 w 2813690"/>
                <a:gd name="connsiteY45" fmla="*/ 2305163 h 2874832"/>
                <a:gd name="connsiteX46" fmla="*/ 1849674 w 2813690"/>
                <a:gd name="connsiteY46" fmla="*/ 2377215 h 2874832"/>
                <a:gd name="connsiteX47" fmla="*/ 1871801 w 2813690"/>
                <a:gd name="connsiteY47" fmla="*/ 2430265 h 2874832"/>
                <a:gd name="connsiteX48" fmla="*/ 1889720 w 2813690"/>
                <a:gd name="connsiteY48" fmla="*/ 2446101 h 2874832"/>
                <a:gd name="connsiteX49" fmla="*/ 1807455 w 2813690"/>
                <a:gd name="connsiteY49" fmla="*/ 2443567 h 2874832"/>
                <a:gd name="connsiteX50" fmla="*/ 1753833 w 2813690"/>
                <a:gd name="connsiteY50" fmla="*/ 2392260 h 2874832"/>
                <a:gd name="connsiteX51" fmla="*/ 1761706 w 2813690"/>
                <a:gd name="connsiteY51" fmla="*/ 2294395 h 2874832"/>
                <a:gd name="connsiteX52" fmla="*/ 1795509 w 2813690"/>
                <a:gd name="connsiteY52" fmla="*/ 2266842 h 2874832"/>
                <a:gd name="connsiteX53" fmla="*/ 1824271 w 2813690"/>
                <a:gd name="connsiteY53" fmla="*/ 2257340 h 2874832"/>
                <a:gd name="connsiteX54" fmla="*/ 1316845 w 2813690"/>
                <a:gd name="connsiteY54" fmla="*/ 2250000 h 2874832"/>
                <a:gd name="connsiteX55" fmla="*/ 1406845 w 2813690"/>
                <a:gd name="connsiteY55" fmla="*/ 2370000 h 2874832"/>
                <a:gd name="connsiteX56" fmla="*/ 1496845 w 2813690"/>
                <a:gd name="connsiteY56" fmla="*/ 2250000 h 2874832"/>
                <a:gd name="connsiteX57" fmla="*/ 2062233 w 2813690"/>
                <a:gd name="connsiteY57" fmla="*/ 2091088 h 2874832"/>
                <a:gd name="connsiteX58" fmla="*/ 2096440 w 2813690"/>
                <a:gd name="connsiteY58" fmla="*/ 2150603 h 2874832"/>
                <a:gd name="connsiteX59" fmla="*/ 2334024 w 2813690"/>
                <a:gd name="connsiteY59" fmla="*/ 2346247 h 2874832"/>
                <a:gd name="connsiteX60" fmla="*/ 2405108 w 2813690"/>
                <a:gd name="connsiteY60" fmla="*/ 2368313 h 2874832"/>
                <a:gd name="connsiteX61" fmla="*/ 2394476 w 2813690"/>
                <a:gd name="connsiteY61" fmla="*/ 2372204 h 2874832"/>
                <a:gd name="connsiteX62" fmla="*/ 2126844 w 2813690"/>
                <a:gd name="connsiteY62" fmla="*/ 2412666 h 2874832"/>
                <a:gd name="connsiteX63" fmla="*/ 1945463 w 2813690"/>
                <a:gd name="connsiteY63" fmla="*/ 2394381 h 2874832"/>
                <a:gd name="connsiteX64" fmla="*/ 1898203 w 2813690"/>
                <a:gd name="connsiteY64" fmla="*/ 2382230 h 2874832"/>
                <a:gd name="connsiteX65" fmla="*/ 1920004 w 2813690"/>
                <a:gd name="connsiteY65" fmla="*/ 2367531 h 2874832"/>
                <a:gd name="connsiteX66" fmla="*/ 1959545 w 2813690"/>
                <a:gd name="connsiteY66" fmla="*/ 2272071 h 2874832"/>
                <a:gd name="connsiteX67" fmla="*/ 1920004 w 2813690"/>
                <a:gd name="connsiteY67" fmla="*/ 2176612 h 2874832"/>
                <a:gd name="connsiteX68" fmla="*/ 1914256 w 2813690"/>
                <a:gd name="connsiteY68" fmla="*/ 2172737 h 2874832"/>
                <a:gd name="connsiteX69" fmla="*/ 1968704 w 2813690"/>
                <a:gd name="connsiteY69" fmla="*/ 2151284 h 2874832"/>
                <a:gd name="connsiteX70" fmla="*/ 2036511 w 2813690"/>
                <a:gd name="connsiteY70" fmla="*/ 2112310 h 2874832"/>
                <a:gd name="connsiteX71" fmla="*/ 751457 w 2813690"/>
                <a:gd name="connsiteY71" fmla="*/ 2091088 h 2874832"/>
                <a:gd name="connsiteX72" fmla="*/ 777179 w 2813690"/>
                <a:gd name="connsiteY72" fmla="*/ 2112310 h 2874832"/>
                <a:gd name="connsiteX73" fmla="*/ 844986 w 2813690"/>
                <a:gd name="connsiteY73" fmla="*/ 2151284 h 2874832"/>
                <a:gd name="connsiteX74" fmla="*/ 899434 w 2813690"/>
                <a:gd name="connsiteY74" fmla="*/ 2172737 h 2874832"/>
                <a:gd name="connsiteX75" fmla="*/ 893686 w 2813690"/>
                <a:gd name="connsiteY75" fmla="*/ 2176612 h 2874832"/>
                <a:gd name="connsiteX76" fmla="*/ 854145 w 2813690"/>
                <a:gd name="connsiteY76" fmla="*/ 2272071 h 2874832"/>
                <a:gd name="connsiteX77" fmla="*/ 893686 w 2813690"/>
                <a:gd name="connsiteY77" fmla="*/ 2367531 h 2874832"/>
                <a:gd name="connsiteX78" fmla="*/ 915487 w 2813690"/>
                <a:gd name="connsiteY78" fmla="*/ 2382230 h 2874832"/>
                <a:gd name="connsiteX79" fmla="*/ 868227 w 2813690"/>
                <a:gd name="connsiteY79" fmla="*/ 2394381 h 2874832"/>
                <a:gd name="connsiteX80" fmla="*/ 686846 w 2813690"/>
                <a:gd name="connsiteY80" fmla="*/ 2412666 h 2874832"/>
                <a:gd name="connsiteX81" fmla="*/ 419214 w 2813690"/>
                <a:gd name="connsiteY81" fmla="*/ 2372204 h 2874832"/>
                <a:gd name="connsiteX82" fmla="*/ 408582 w 2813690"/>
                <a:gd name="connsiteY82" fmla="*/ 2368313 h 2874832"/>
                <a:gd name="connsiteX83" fmla="*/ 479666 w 2813690"/>
                <a:gd name="connsiteY83" fmla="*/ 2346247 h 2874832"/>
                <a:gd name="connsiteX84" fmla="*/ 717250 w 2813690"/>
                <a:gd name="connsiteY84" fmla="*/ 2150603 h 2874832"/>
                <a:gd name="connsiteX85" fmla="*/ 2159258 w 2813690"/>
                <a:gd name="connsiteY85" fmla="*/ 869957 h 2874832"/>
                <a:gd name="connsiteX86" fmla="*/ 2213258 w 2813690"/>
                <a:gd name="connsiteY86" fmla="*/ 963487 h 2874832"/>
                <a:gd name="connsiteX87" fmla="*/ 2248612 w 2813690"/>
                <a:gd name="connsiteY87" fmla="*/ 880722 h 2874832"/>
                <a:gd name="connsiteX88" fmla="*/ 654432 w 2813690"/>
                <a:gd name="connsiteY88" fmla="*/ 869957 h 2874832"/>
                <a:gd name="connsiteX89" fmla="*/ 565078 w 2813690"/>
                <a:gd name="connsiteY89" fmla="*/ 880722 h 2874832"/>
                <a:gd name="connsiteX90" fmla="*/ 600432 w 2813690"/>
                <a:gd name="connsiteY90" fmla="*/ 963487 h 2874832"/>
                <a:gd name="connsiteX91" fmla="*/ 1406846 w 2813690"/>
                <a:gd name="connsiteY91" fmla="*/ 180000 h 2874832"/>
                <a:gd name="connsiteX92" fmla="*/ 1271846 w 2813690"/>
                <a:gd name="connsiteY92" fmla="*/ 450000 h 2874832"/>
                <a:gd name="connsiteX93" fmla="*/ 1541846 w 2813690"/>
                <a:gd name="connsiteY93" fmla="*/ 450000 h 2874832"/>
                <a:gd name="connsiteX94" fmla="*/ 1406847 w 2813690"/>
                <a:gd name="connsiteY94" fmla="*/ 0 h 2874832"/>
                <a:gd name="connsiteX95" fmla="*/ 1663746 w 2813690"/>
                <a:gd name="connsiteY95" fmla="*/ 513798 h 2874832"/>
                <a:gd name="connsiteX96" fmla="*/ 1725802 w 2813690"/>
                <a:gd name="connsiteY96" fmla="*/ 533062 h 2874832"/>
                <a:gd name="connsiteX97" fmla="*/ 1960521 w 2813690"/>
                <a:gd name="connsiteY97" fmla="*/ 378088 h 2874832"/>
                <a:gd name="connsiteX98" fmla="*/ 1943974 w 2813690"/>
                <a:gd name="connsiteY98" fmla="*/ 653771 h 2874832"/>
                <a:gd name="connsiteX99" fmla="*/ 2043242 w 2813690"/>
                <a:gd name="connsiteY99" fmla="*/ 735675 h 2874832"/>
                <a:gd name="connsiteX100" fmla="*/ 2064265 w 2813690"/>
                <a:gd name="connsiteY100" fmla="*/ 761155 h 2874832"/>
                <a:gd name="connsiteX101" fmla="*/ 2365527 w 2813690"/>
                <a:gd name="connsiteY101" fmla="*/ 813222 h 2874832"/>
                <a:gd name="connsiteX102" fmla="*/ 2262408 w 2813690"/>
                <a:gd name="connsiteY102" fmla="*/ 1093575 h 2874832"/>
                <a:gd name="connsiteX103" fmla="*/ 2266384 w 2813690"/>
                <a:gd name="connsiteY103" fmla="*/ 1104439 h 2874832"/>
                <a:gd name="connsiteX104" fmla="*/ 2306846 w 2813690"/>
                <a:gd name="connsiteY104" fmla="*/ 1372071 h 2874832"/>
                <a:gd name="connsiteX105" fmla="*/ 2259558 w 2813690"/>
                <a:gd name="connsiteY105" fmla="*/ 1660727 h 2874832"/>
                <a:gd name="connsiteX106" fmla="*/ 2258770 w 2813690"/>
                <a:gd name="connsiteY106" fmla="*/ 1662560 h 2874832"/>
                <a:gd name="connsiteX107" fmla="*/ 2276393 w 2813690"/>
                <a:gd name="connsiteY107" fmla="*/ 1703727 h 2874832"/>
                <a:gd name="connsiteX108" fmla="*/ 2770521 w 2813690"/>
                <a:gd name="connsiteY108" fmla="*/ 2077444 h 2874832"/>
                <a:gd name="connsiteX109" fmla="*/ 2813690 w 2813690"/>
                <a:gd name="connsiteY109" fmla="*/ 2084033 h 2874832"/>
                <a:gd name="connsiteX110" fmla="*/ 2786329 w 2813690"/>
                <a:gd name="connsiteY110" fmla="*/ 2106607 h 2874832"/>
                <a:gd name="connsiteX111" fmla="*/ 2383770 w 2813690"/>
                <a:gd name="connsiteY111" fmla="*/ 2229572 h 2874832"/>
                <a:gd name="connsiteX112" fmla="*/ 2238665 w 2813690"/>
                <a:gd name="connsiteY112" fmla="*/ 2214944 h 2874832"/>
                <a:gd name="connsiteX113" fmla="*/ 2157756 w 2813690"/>
                <a:gd name="connsiteY113" fmla="*/ 2189829 h 2874832"/>
                <a:gd name="connsiteX114" fmla="*/ 2222351 w 2813690"/>
                <a:gd name="connsiteY114" fmla="*/ 2077948 h 2874832"/>
                <a:gd name="connsiteX115" fmla="*/ 2200389 w 2813690"/>
                <a:gd name="connsiteY115" fmla="*/ 1995985 h 2874832"/>
                <a:gd name="connsiteX116" fmla="*/ 2102634 w 2813690"/>
                <a:gd name="connsiteY116" fmla="*/ 1939546 h 2874832"/>
                <a:gd name="connsiteX117" fmla="*/ 2035562 w 2813690"/>
                <a:gd name="connsiteY117" fmla="*/ 2016056 h 2874832"/>
                <a:gd name="connsiteX118" fmla="*/ 1674478 w 2813690"/>
                <a:gd name="connsiteY118" fmla="*/ 2231609 h 2874832"/>
                <a:gd name="connsiteX119" fmla="*/ 1610875 w 2813690"/>
                <a:gd name="connsiteY119" fmla="*/ 2247963 h 2874832"/>
                <a:gd name="connsiteX120" fmla="*/ 1406847 w 2813690"/>
                <a:gd name="connsiteY120" fmla="*/ 2520000 h 2874832"/>
                <a:gd name="connsiteX121" fmla="*/ 1202820 w 2813690"/>
                <a:gd name="connsiteY121" fmla="*/ 2247964 h 2874832"/>
                <a:gd name="connsiteX122" fmla="*/ 1139214 w 2813690"/>
                <a:gd name="connsiteY122" fmla="*/ 2231609 h 2874832"/>
                <a:gd name="connsiteX123" fmla="*/ 778130 w 2813690"/>
                <a:gd name="connsiteY123" fmla="*/ 2016056 h 2874832"/>
                <a:gd name="connsiteX124" fmla="*/ 711058 w 2813690"/>
                <a:gd name="connsiteY124" fmla="*/ 1939545 h 2874832"/>
                <a:gd name="connsiteX125" fmla="*/ 613301 w 2813690"/>
                <a:gd name="connsiteY125" fmla="*/ 1995985 h 2874832"/>
                <a:gd name="connsiteX126" fmla="*/ 591339 w 2813690"/>
                <a:gd name="connsiteY126" fmla="*/ 2077948 h 2874832"/>
                <a:gd name="connsiteX127" fmla="*/ 655934 w 2813690"/>
                <a:gd name="connsiteY127" fmla="*/ 2189829 h 2874832"/>
                <a:gd name="connsiteX128" fmla="*/ 575025 w 2813690"/>
                <a:gd name="connsiteY128" fmla="*/ 2214944 h 2874832"/>
                <a:gd name="connsiteX129" fmla="*/ 429920 w 2813690"/>
                <a:gd name="connsiteY129" fmla="*/ 2229572 h 2874832"/>
                <a:gd name="connsiteX130" fmla="*/ 27361 w 2813690"/>
                <a:gd name="connsiteY130" fmla="*/ 2106607 h 2874832"/>
                <a:gd name="connsiteX131" fmla="*/ 0 w 2813690"/>
                <a:gd name="connsiteY131" fmla="*/ 2084033 h 2874832"/>
                <a:gd name="connsiteX132" fmla="*/ 43169 w 2813690"/>
                <a:gd name="connsiteY132" fmla="*/ 2077444 h 2874832"/>
                <a:gd name="connsiteX133" fmla="*/ 537298 w 2813690"/>
                <a:gd name="connsiteY133" fmla="*/ 1703727 h 2874832"/>
                <a:gd name="connsiteX134" fmla="*/ 554921 w 2813690"/>
                <a:gd name="connsiteY134" fmla="*/ 1662558 h 2874832"/>
                <a:gd name="connsiteX135" fmla="*/ 554134 w 2813690"/>
                <a:gd name="connsiteY135" fmla="*/ 1660727 h 2874832"/>
                <a:gd name="connsiteX136" fmla="*/ 506846 w 2813690"/>
                <a:gd name="connsiteY136" fmla="*/ 1372071 h 2874832"/>
                <a:gd name="connsiteX137" fmla="*/ 547308 w 2813690"/>
                <a:gd name="connsiteY137" fmla="*/ 1104439 h 2874832"/>
                <a:gd name="connsiteX138" fmla="*/ 551284 w 2813690"/>
                <a:gd name="connsiteY138" fmla="*/ 1093575 h 2874832"/>
                <a:gd name="connsiteX139" fmla="*/ 448166 w 2813690"/>
                <a:gd name="connsiteY139" fmla="*/ 813222 h 2874832"/>
                <a:gd name="connsiteX140" fmla="*/ 749427 w 2813690"/>
                <a:gd name="connsiteY140" fmla="*/ 761155 h 2874832"/>
                <a:gd name="connsiteX141" fmla="*/ 770450 w 2813690"/>
                <a:gd name="connsiteY141" fmla="*/ 735675 h 2874832"/>
                <a:gd name="connsiteX142" fmla="*/ 869720 w 2813690"/>
                <a:gd name="connsiteY142" fmla="*/ 653770 h 2874832"/>
                <a:gd name="connsiteX143" fmla="*/ 853172 w 2813690"/>
                <a:gd name="connsiteY143" fmla="*/ 378086 h 2874832"/>
                <a:gd name="connsiteX144" fmla="*/ 1087891 w 2813690"/>
                <a:gd name="connsiteY144" fmla="*/ 533061 h 2874832"/>
                <a:gd name="connsiteX145" fmla="*/ 1149948 w 2813690"/>
                <a:gd name="connsiteY145" fmla="*/ 513798 h 287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813690" h="2874832">
                  <a:moveTo>
                    <a:pt x="1406844" y="2605411"/>
                  </a:moveTo>
                  <a:lnTo>
                    <a:pt x="1462247" y="2608209"/>
                  </a:lnTo>
                  <a:lnTo>
                    <a:pt x="1487813" y="2629303"/>
                  </a:lnTo>
                  <a:lnTo>
                    <a:pt x="1548323" y="2702641"/>
                  </a:lnTo>
                  <a:lnTo>
                    <a:pt x="1529460" y="2718204"/>
                  </a:lnTo>
                  <a:cubicBezTo>
                    <a:pt x="1488743" y="2758921"/>
                    <a:pt x="1451909" y="2803522"/>
                    <a:pt x="1419562" y="2851402"/>
                  </a:cubicBezTo>
                  <a:lnTo>
                    <a:pt x="1406845" y="2874832"/>
                  </a:lnTo>
                  <a:lnTo>
                    <a:pt x="1394127" y="2851402"/>
                  </a:lnTo>
                  <a:cubicBezTo>
                    <a:pt x="1361780" y="2803522"/>
                    <a:pt x="1324946" y="2758921"/>
                    <a:pt x="1284229" y="2718204"/>
                  </a:cubicBezTo>
                  <a:lnTo>
                    <a:pt x="1265373" y="2702646"/>
                  </a:lnTo>
                  <a:lnTo>
                    <a:pt x="1325886" y="2629303"/>
                  </a:lnTo>
                  <a:lnTo>
                    <a:pt x="1351454" y="2608208"/>
                  </a:lnTo>
                  <a:close/>
                  <a:moveTo>
                    <a:pt x="1588849" y="2380296"/>
                  </a:moveTo>
                  <a:lnTo>
                    <a:pt x="1678498" y="2488951"/>
                  </a:lnTo>
                  <a:lnTo>
                    <a:pt x="1794890" y="2584983"/>
                  </a:lnTo>
                  <a:lnTo>
                    <a:pt x="1743717" y="2592793"/>
                  </a:lnTo>
                  <a:cubicBezTo>
                    <a:pt x="1699776" y="2601785"/>
                    <a:pt x="1657001" y="2613979"/>
                    <a:pt x="1615648" y="2629120"/>
                  </a:cubicBezTo>
                  <a:lnTo>
                    <a:pt x="1569720" y="2649872"/>
                  </a:lnTo>
                  <a:lnTo>
                    <a:pt x="1444046" y="2546181"/>
                  </a:lnTo>
                  <a:lnTo>
                    <a:pt x="1429258" y="2537197"/>
                  </a:lnTo>
                  <a:lnTo>
                    <a:pt x="1435072" y="2528807"/>
                  </a:lnTo>
                  <a:cubicBezTo>
                    <a:pt x="1457339" y="2500473"/>
                    <a:pt x="1481271" y="2473508"/>
                    <a:pt x="1506719" y="2448059"/>
                  </a:cubicBezTo>
                  <a:close/>
                  <a:moveTo>
                    <a:pt x="1224841" y="2380296"/>
                  </a:moveTo>
                  <a:lnTo>
                    <a:pt x="1306971" y="2448059"/>
                  </a:lnTo>
                  <a:cubicBezTo>
                    <a:pt x="1332419" y="2473508"/>
                    <a:pt x="1356351" y="2500473"/>
                    <a:pt x="1378618" y="2528807"/>
                  </a:cubicBezTo>
                  <a:lnTo>
                    <a:pt x="1384432" y="2537197"/>
                  </a:lnTo>
                  <a:lnTo>
                    <a:pt x="1369644" y="2546181"/>
                  </a:lnTo>
                  <a:lnTo>
                    <a:pt x="1243970" y="2649872"/>
                  </a:lnTo>
                  <a:lnTo>
                    <a:pt x="1198042" y="2629120"/>
                  </a:lnTo>
                  <a:cubicBezTo>
                    <a:pt x="1156689" y="2613979"/>
                    <a:pt x="1113914" y="2601785"/>
                    <a:pt x="1069973" y="2592793"/>
                  </a:cubicBezTo>
                  <a:lnTo>
                    <a:pt x="1018800" y="2584983"/>
                  </a:lnTo>
                  <a:lnTo>
                    <a:pt x="1135192" y="2488951"/>
                  </a:lnTo>
                  <a:close/>
                  <a:moveTo>
                    <a:pt x="989420" y="2258412"/>
                  </a:moveTo>
                  <a:cubicBezTo>
                    <a:pt x="1002266" y="2260313"/>
                    <a:pt x="1013227" y="2265538"/>
                    <a:pt x="1018182" y="2267914"/>
                  </a:cubicBezTo>
                  <a:cubicBezTo>
                    <a:pt x="1031405" y="2273297"/>
                    <a:pt x="1043107" y="2282830"/>
                    <a:pt x="1051986" y="2295467"/>
                  </a:cubicBezTo>
                  <a:cubicBezTo>
                    <a:pt x="1069999" y="2323845"/>
                    <a:pt x="1073026" y="2361532"/>
                    <a:pt x="1059859" y="2393332"/>
                  </a:cubicBezTo>
                  <a:cubicBezTo>
                    <a:pt x="1048388" y="2417924"/>
                    <a:pt x="1029151" y="2436325"/>
                    <a:pt x="1006236" y="2444639"/>
                  </a:cubicBezTo>
                  <a:cubicBezTo>
                    <a:pt x="967682" y="2462215"/>
                    <a:pt x="925328" y="2455565"/>
                    <a:pt x="923971" y="2447173"/>
                  </a:cubicBezTo>
                  <a:cubicBezTo>
                    <a:pt x="923971" y="2443372"/>
                    <a:pt x="931573" y="2441946"/>
                    <a:pt x="941890" y="2431337"/>
                  </a:cubicBezTo>
                  <a:cubicBezTo>
                    <a:pt x="954949" y="2417735"/>
                    <a:pt x="962905" y="2398669"/>
                    <a:pt x="964017" y="2378287"/>
                  </a:cubicBezTo>
                  <a:cubicBezTo>
                    <a:pt x="963203" y="2344716"/>
                    <a:pt x="929129" y="2337590"/>
                    <a:pt x="930215" y="2306235"/>
                  </a:cubicBezTo>
                  <a:cubicBezTo>
                    <a:pt x="931804" y="2291191"/>
                    <a:pt x="938753" y="2277620"/>
                    <a:pt x="949357" y="2268863"/>
                  </a:cubicBezTo>
                  <a:cubicBezTo>
                    <a:pt x="961846" y="2257937"/>
                    <a:pt x="976575" y="2256512"/>
                    <a:pt x="989420" y="2258412"/>
                  </a:cubicBezTo>
                  <a:close/>
                  <a:moveTo>
                    <a:pt x="1824271" y="2257340"/>
                  </a:moveTo>
                  <a:cubicBezTo>
                    <a:pt x="1837116" y="2255440"/>
                    <a:pt x="1851845" y="2256865"/>
                    <a:pt x="1864334" y="2267791"/>
                  </a:cubicBezTo>
                  <a:cubicBezTo>
                    <a:pt x="1874938" y="2276548"/>
                    <a:pt x="1881887" y="2290119"/>
                    <a:pt x="1883476" y="2305163"/>
                  </a:cubicBezTo>
                  <a:cubicBezTo>
                    <a:pt x="1884562" y="2336518"/>
                    <a:pt x="1850488" y="2343644"/>
                    <a:pt x="1849674" y="2377215"/>
                  </a:cubicBezTo>
                  <a:cubicBezTo>
                    <a:pt x="1850786" y="2397597"/>
                    <a:pt x="1858742" y="2416663"/>
                    <a:pt x="1871801" y="2430265"/>
                  </a:cubicBezTo>
                  <a:cubicBezTo>
                    <a:pt x="1882118" y="2440874"/>
                    <a:pt x="1889720" y="2442300"/>
                    <a:pt x="1889720" y="2446101"/>
                  </a:cubicBezTo>
                  <a:cubicBezTo>
                    <a:pt x="1888363" y="2454493"/>
                    <a:pt x="1846009" y="2461143"/>
                    <a:pt x="1807455" y="2443567"/>
                  </a:cubicBezTo>
                  <a:cubicBezTo>
                    <a:pt x="1784540" y="2435253"/>
                    <a:pt x="1765303" y="2416852"/>
                    <a:pt x="1753833" y="2392260"/>
                  </a:cubicBezTo>
                  <a:cubicBezTo>
                    <a:pt x="1740665" y="2360460"/>
                    <a:pt x="1743692" y="2322773"/>
                    <a:pt x="1761706" y="2294395"/>
                  </a:cubicBezTo>
                  <a:cubicBezTo>
                    <a:pt x="1770585" y="2281758"/>
                    <a:pt x="1782286" y="2272225"/>
                    <a:pt x="1795509" y="2266842"/>
                  </a:cubicBezTo>
                  <a:cubicBezTo>
                    <a:pt x="1800464" y="2264466"/>
                    <a:pt x="1811426" y="2259241"/>
                    <a:pt x="1824271" y="2257340"/>
                  </a:cubicBezTo>
                  <a:close/>
                  <a:moveTo>
                    <a:pt x="1316845" y="2250000"/>
                  </a:moveTo>
                  <a:lnTo>
                    <a:pt x="1406845" y="2370000"/>
                  </a:lnTo>
                  <a:lnTo>
                    <a:pt x="1496845" y="2250000"/>
                  </a:lnTo>
                  <a:close/>
                  <a:moveTo>
                    <a:pt x="2062233" y="2091088"/>
                  </a:moveTo>
                  <a:lnTo>
                    <a:pt x="2096440" y="2150603"/>
                  </a:lnTo>
                  <a:cubicBezTo>
                    <a:pt x="2154665" y="2236787"/>
                    <a:pt x="2237117" y="2305259"/>
                    <a:pt x="2334024" y="2346247"/>
                  </a:cubicBezTo>
                  <a:lnTo>
                    <a:pt x="2405108" y="2368313"/>
                  </a:lnTo>
                  <a:lnTo>
                    <a:pt x="2394476" y="2372204"/>
                  </a:lnTo>
                  <a:cubicBezTo>
                    <a:pt x="2309931" y="2398500"/>
                    <a:pt x="2220042" y="2412666"/>
                    <a:pt x="2126844" y="2412666"/>
                  </a:cubicBezTo>
                  <a:cubicBezTo>
                    <a:pt x="2064712" y="2412666"/>
                    <a:pt x="2004050" y="2406370"/>
                    <a:pt x="1945463" y="2394381"/>
                  </a:cubicBezTo>
                  <a:lnTo>
                    <a:pt x="1898203" y="2382230"/>
                  </a:lnTo>
                  <a:lnTo>
                    <a:pt x="1920004" y="2367531"/>
                  </a:lnTo>
                  <a:cubicBezTo>
                    <a:pt x="1944434" y="2343100"/>
                    <a:pt x="1959545" y="2309350"/>
                    <a:pt x="1959545" y="2272071"/>
                  </a:cubicBezTo>
                  <a:cubicBezTo>
                    <a:pt x="1959545" y="2234792"/>
                    <a:pt x="1944434" y="2201042"/>
                    <a:pt x="1920004" y="2176612"/>
                  </a:cubicBezTo>
                  <a:lnTo>
                    <a:pt x="1914256" y="2172737"/>
                  </a:lnTo>
                  <a:lnTo>
                    <a:pt x="1968704" y="2151284"/>
                  </a:lnTo>
                  <a:cubicBezTo>
                    <a:pt x="1992312" y="2139908"/>
                    <a:pt x="2014965" y="2126866"/>
                    <a:pt x="2036511" y="2112310"/>
                  </a:cubicBezTo>
                  <a:close/>
                  <a:moveTo>
                    <a:pt x="751457" y="2091088"/>
                  </a:moveTo>
                  <a:lnTo>
                    <a:pt x="777179" y="2112310"/>
                  </a:lnTo>
                  <a:cubicBezTo>
                    <a:pt x="798725" y="2126866"/>
                    <a:pt x="821378" y="2139908"/>
                    <a:pt x="844986" y="2151284"/>
                  </a:cubicBezTo>
                  <a:lnTo>
                    <a:pt x="899434" y="2172737"/>
                  </a:lnTo>
                  <a:lnTo>
                    <a:pt x="893686" y="2176612"/>
                  </a:lnTo>
                  <a:cubicBezTo>
                    <a:pt x="869256" y="2201042"/>
                    <a:pt x="854145" y="2234792"/>
                    <a:pt x="854145" y="2272071"/>
                  </a:cubicBezTo>
                  <a:cubicBezTo>
                    <a:pt x="854145" y="2309350"/>
                    <a:pt x="869256" y="2343100"/>
                    <a:pt x="893686" y="2367531"/>
                  </a:cubicBezTo>
                  <a:lnTo>
                    <a:pt x="915487" y="2382230"/>
                  </a:lnTo>
                  <a:lnTo>
                    <a:pt x="868227" y="2394381"/>
                  </a:lnTo>
                  <a:cubicBezTo>
                    <a:pt x="809640" y="2406370"/>
                    <a:pt x="748978" y="2412666"/>
                    <a:pt x="686846" y="2412666"/>
                  </a:cubicBezTo>
                  <a:cubicBezTo>
                    <a:pt x="593648" y="2412666"/>
                    <a:pt x="503759" y="2398500"/>
                    <a:pt x="419214" y="2372204"/>
                  </a:cubicBezTo>
                  <a:lnTo>
                    <a:pt x="408582" y="2368313"/>
                  </a:lnTo>
                  <a:lnTo>
                    <a:pt x="479666" y="2346247"/>
                  </a:lnTo>
                  <a:cubicBezTo>
                    <a:pt x="576573" y="2305259"/>
                    <a:pt x="659025" y="2236787"/>
                    <a:pt x="717250" y="2150603"/>
                  </a:cubicBezTo>
                  <a:close/>
                  <a:moveTo>
                    <a:pt x="2159258" y="869957"/>
                  </a:moveTo>
                  <a:lnTo>
                    <a:pt x="2213258" y="963487"/>
                  </a:lnTo>
                  <a:lnTo>
                    <a:pt x="2248612" y="880722"/>
                  </a:lnTo>
                  <a:close/>
                  <a:moveTo>
                    <a:pt x="654432" y="869957"/>
                  </a:moveTo>
                  <a:lnTo>
                    <a:pt x="565078" y="880722"/>
                  </a:lnTo>
                  <a:lnTo>
                    <a:pt x="600432" y="963487"/>
                  </a:lnTo>
                  <a:close/>
                  <a:moveTo>
                    <a:pt x="1406846" y="180000"/>
                  </a:moveTo>
                  <a:lnTo>
                    <a:pt x="1271846" y="450000"/>
                  </a:lnTo>
                  <a:lnTo>
                    <a:pt x="1541846" y="450000"/>
                  </a:lnTo>
                  <a:close/>
                  <a:moveTo>
                    <a:pt x="1406847" y="0"/>
                  </a:moveTo>
                  <a:lnTo>
                    <a:pt x="1663746" y="513798"/>
                  </a:lnTo>
                  <a:lnTo>
                    <a:pt x="1725802" y="533062"/>
                  </a:lnTo>
                  <a:lnTo>
                    <a:pt x="1960521" y="378088"/>
                  </a:lnTo>
                  <a:lnTo>
                    <a:pt x="1943974" y="653771"/>
                  </a:lnTo>
                  <a:lnTo>
                    <a:pt x="2043242" y="735675"/>
                  </a:lnTo>
                  <a:lnTo>
                    <a:pt x="2064265" y="761155"/>
                  </a:lnTo>
                  <a:lnTo>
                    <a:pt x="2365527" y="813222"/>
                  </a:lnTo>
                  <a:lnTo>
                    <a:pt x="2262408" y="1093575"/>
                  </a:lnTo>
                  <a:lnTo>
                    <a:pt x="2266384" y="1104439"/>
                  </a:lnTo>
                  <a:cubicBezTo>
                    <a:pt x="2292680" y="1188984"/>
                    <a:pt x="2306846" y="1278873"/>
                    <a:pt x="2306846" y="1372071"/>
                  </a:cubicBezTo>
                  <a:cubicBezTo>
                    <a:pt x="2306846" y="1473036"/>
                    <a:pt x="2290221" y="1570117"/>
                    <a:pt x="2259558" y="1660727"/>
                  </a:cubicBezTo>
                  <a:lnTo>
                    <a:pt x="2258770" y="1662560"/>
                  </a:lnTo>
                  <a:lnTo>
                    <a:pt x="2276393" y="1703727"/>
                  </a:lnTo>
                  <a:cubicBezTo>
                    <a:pt x="2374909" y="1893220"/>
                    <a:pt x="2555211" y="2033385"/>
                    <a:pt x="2770521" y="2077444"/>
                  </a:cubicBezTo>
                  <a:lnTo>
                    <a:pt x="2813690" y="2084033"/>
                  </a:lnTo>
                  <a:lnTo>
                    <a:pt x="2786329" y="2106607"/>
                  </a:lnTo>
                  <a:cubicBezTo>
                    <a:pt x="2671416" y="2184241"/>
                    <a:pt x="2532887" y="2229572"/>
                    <a:pt x="2383770" y="2229572"/>
                  </a:cubicBezTo>
                  <a:cubicBezTo>
                    <a:pt x="2334064" y="2229572"/>
                    <a:pt x="2285535" y="2224535"/>
                    <a:pt x="2238665" y="2214944"/>
                  </a:cubicBezTo>
                  <a:lnTo>
                    <a:pt x="2157756" y="2189829"/>
                  </a:lnTo>
                  <a:lnTo>
                    <a:pt x="2222351" y="2077948"/>
                  </a:lnTo>
                  <a:cubicBezTo>
                    <a:pt x="2238920" y="2049249"/>
                    <a:pt x="2229087" y="2012554"/>
                    <a:pt x="2200389" y="1995985"/>
                  </a:cubicBezTo>
                  <a:lnTo>
                    <a:pt x="2102634" y="1939546"/>
                  </a:lnTo>
                  <a:lnTo>
                    <a:pt x="2035562" y="2016056"/>
                  </a:lnTo>
                  <a:cubicBezTo>
                    <a:pt x="1935137" y="2114115"/>
                    <a:pt x="1811864" y="2188878"/>
                    <a:pt x="1674478" y="2231609"/>
                  </a:cubicBezTo>
                  <a:lnTo>
                    <a:pt x="1610875" y="2247963"/>
                  </a:lnTo>
                  <a:lnTo>
                    <a:pt x="1406847" y="2520000"/>
                  </a:lnTo>
                  <a:lnTo>
                    <a:pt x="1202820" y="2247964"/>
                  </a:lnTo>
                  <a:lnTo>
                    <a:pt x="1139214" y="2231609"/>
                  </a:lnTo>
                  <a:cubicBezTo>
                    <a:pt x="1001828" y="2188877"/>
                    <a:pt x="878555" y="2114115"/>
                    <a:pt x="778130" y="2016056"/>
                  </a:cubicBezTo>
                  <a:lnTo>
                    <a:pt x="711058" y="1939545"/>
                  </a:lnTo>
                  <a:lnTo>
                    <a:pt x="613301" y="1995985"/>
                  </a:lnTo>
                  <a:cubicBezTo>
                    <a:pt x="584603" y="2012554"/>
                    <a:pt x="574770" y="2049249"/>
                    <a:pt x="591339" y="2077948"/>
                  </a:cubicBezTo>
                  <a:lnTo>
                    <a:pt x="655934" y="2189829"/>
                  </a:lnTo>
                  <a:lnTo>
                    <a:pt x="575025" y="2214944"/>
                  </a:lnTo>
                  <a:cubicBezTo>
                    <a:pt x="528155" y="2224535"/>
                    <a:pt x="479626" y="2229572"/>
                    <a:pt x="429920" y="2229572"/>
                  </a:cubicBezTo>
                  <a:cubicBezTo>
                    <a:pt x="280803" y="2229572"/>
                    <a:pt x="142274" y="2184241"/>
                    <a:pt x="27361" y="2106607"/>
                  </a:cubicBezTo>
                  <a:lnTo>
                    <a:pt x="0" y="2084033"/>
                  </a:lnTo>
                  <a:lnTo>
                    <a:pt x="43169" y="2077444"/>
                  </a:lnTo>
                  <a:cubicBezTo>
                    <a:pt x="258480" y="2033385"/>
                    <a:pt x="438782" y="1893220"/>
                    <a:pt x="537298" y="1703727"/>
                  </a:cubicBezTo>
                  <a:lnTo>
                    <a:pt x="554921" y="1662558"/>
                  </a:lnTo>
                  <a:lnTo>
                    <a:pt x="554134" y="1660727"/>
                  </a:lnTo>
                  <a:cubicBezTo>
                    <a:pt x="523471" y="1570117"/>
                    <a:pt x="506846" y="1473035"/>
                    <a:pt x="506846" y="1372071"/>
                  </a:cubicBezTo>
                  <a:cubicBezTo>
                    <a:pt x="506846" y="1278873"/>
                    <a:pt x="521012" y="1188984"/>
                    <a:pt x="547308" y="1104439"/>
                  </a:cubicBezTo>
                  <a:lnTo>
                    <a:pt x="551284" y="1093575"/>
                  </a:lnTo>
                  <a:lnTo>
                    <a:pt x="448166" y="813222"/>
                  </a:lnTo>
                  <a:lnTo>
                    <a:pt x="749427" y="761155"/>
                  </a:lnTo>
                  <a:lnTo>
                    <a:pt x="770450" y="735675"/>
                  </a:lnTo>
                  <a:lnTo>
                    <a:pt x="869720" y="653770"/>
                  </a:lnTo>
                  <a:lnTo>
                    <a:pt x="853172" y="378086"/>
                  </a:lnTo>
                  <a:lnTo>
                    <a:pt x="1087891" y="533061"/>
                  </a:lnTo>
                  <a:lnTo>
                    <a:pt x="1149948" y="513798"/>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w="1270">
              <a:noFill/>
            </a:ln>
            <a:effectLst>
              <a:glow rad="25400">
                <a:srgbClr val="D7D7D7">
                  <a:alpha val="10000"/>
                </a:srgbClr>
              </a:glow>
              <a:outerShdw blurRad="12700" sx="80000" sy="80000" algn="ctr" rotWithShape="0">
                <a:prstClr val="black">
                  <a:alpha val="20000"/>
                </a:prstClr>
              </a:out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椭圆 5">
              <a:extLst>
                <a:ext uri="{FF2B5EF4-FFF2-40B4-BE49-F238E27FC236}">
                  <a16:creationId xmlns:a16="http://schemas.microsoft.com/office/drawing/2014/main" id="{EA9239AD-6706-11E5-9F52-9E29D98D6BC7}"/>
                </a:ext>
              </a:extLst>
            </p:cNvPr>
            <p:cNvSpPr>
              <a:spLocks noChangeAspect="1"/>
            </p:cNvSpPr>
            <p:nvPr/>
          </p:nvSpPr>
          <p:spPr>
            <a:xfrm>
              <a:off x="2951999" y="3573000"/>
              <a:ext cx="395999" cy="396000"/>
            </a:xfrm>
            <a:prstGeom prst="ellipse">
              <a:avLst/>
            </a:pr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椭圆 6">
              <a:extLst>
                <a:ext uri="{FF2B5EF4-FFF2-40B4-BE49-F238E27FC236}">
                  <a16:creationId xmlns:a16="http://schemas.microsoft.com/office/drawing/2014/main" id="{8E55F0C3-31E3-980D-E0AF-84A0629B84E8}"/>
                </a:ext>
              </a:extLst>
            </p:cNvPr>
            <p:cNvSpPr>
              <a:spLocks noChangeAspect="1"/>
            </p:cNvSpPr>
            <p:nvPr/>
          </p:nvSpPr>
          <p:spPr>
            <a:xfrm>
              <a:off x="2951999" y="3573000"/>
              <a:ext cx="395999" cy="39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629AAC3C-EBC9-423D-F8E2-3CDDD6905026}"/>
                </a:ext>
              </a:extLst>
            </p:cNvPr>
            <p:cNvSpPr>
              <a:spLocks noChangeAspect="1"/>
            </p:cNvSpPr>
            <p:nvPr/>
          </p:nvSpPr>
          <p:spPr>
            <a:xfrm>
              <a:off x="3016023" y="360768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434926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片包含 室内, 桌子, 玩具, 女人&#10;&#10;描述已自动生成">
            <a:extLst>
              <a:ext uri="{FF2B5EF4-FFF2-40B4-BE49-F238E27FC236}">
                <a16:creationId xmlns:a16="http://schemas.microsoft.com/office/drawing/2014/main" id="{B488F21C-AA12-3764-FFEB-10C20C25EE6A}"/>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3698311"/>
            <a:ext cx="3600022" cy="2169825"/>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锅巴</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出牌阶段，可与任意一名角色拼点，若你赢，则对方受到一点火焰伤害；若没赢且对方点数大于你，则对方下次的普通杀视为火杀且伤害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火轮</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你可以做出如下选择之一：</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跳过判定阶段和出牌阶段；</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跳过摸牌阶段和弃牌阶段。若选择了一项，视为你使用一张万箭齐发。</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天椒</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当任意角色使用万箭齐发时，你可以弃一张牌，对其造成一点火焰伤害，使万箭齐发造成火焰伤害且无视防具。</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技能设计：洛莫兮辰 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香菱</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万民百味</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EEF40297-541B-3104-55D7-5BA0DB516272}"/>
              </a:ext>
            </a:extLst>
          </p:cNvPr>
          <p:cNvGrpSpPr/>
          <p:nvPr/>
        </p:nvGrpSpPr>
        <p:grpSpPr>
          <a:xfrm>
            <a:off x="80116" y="89091"/>
            <a:ext cx="703817" cy="703817"/>
            <a:chOff x="2798088" y="5957091"/>
            <a:chExt cx="703817" cy="703817"/>
          </a:xfrm>
        </p:grpSpPr>
        <p:grpSp>
          <p:nvGrpSpPr>
            <p:cNvPr id="5" name="2级件：*璃月神之眼底框">
              <a:extLst>
                <a:ext uri="{FF2B5EF4-FFF2-40B4-BE49-F238E27FC236}">
                  <a16:creationId xmlns:a16="http://schemas.microsoft.com/office/drawing/2014/main" id="{0838E1F9-E389-A445-7AB3-54E0DACC1728}"/>
                </a:ext>
              </a:extLst>
            </p:cNvPr>
            <p:cNvGrpSpPr>
              <a:grpSpLocks noChangeAspect="1"/>
            </p:cNvGrpSpPr>
            <p:nvPr/>
          </p:nvGrpSpPr>
          <p:grpSpPr>
            <a:xfrm>
              <a:off x="27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0" name="任意多边形: 形状 9">
                <a:extLst>
                  <a:ext uri="{FF2B5EF4-FFF2-40B4-BE49-F238E27FC236}">
                    <a16:creationId xmlns:a16="http://schemas.microsoft.com/office/drawing/2014/main" id="{6B397BED-BACF-15E5-7BD5-E9D3A10523EC}"/>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1" name="任意多边形: 形状 10">
                <a:extLst>
                  <a:ext uri="{FF2B5EF4-FFF2-40B4-BE49-F238E27FC236}">
                    <a16:creationId xmlns:a16="http://schemas.microsoft.com/office/drawing/2014/main" id="{CE04FBAA-700E-C71F-394B-4304AD3F0CA4}"/>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6" name="任意多边形: 形状 5">
              <a:extLst>
                <a:ext uri="{FF2B5EF4-FFF2-40B4-BE49-F238E27FC236}">
                  <a16:creationId xmlns:a16="http://schemas.microsoft.com/office/drawing/2014/main" id="{DBC285A5-8D68-D5A1-C976-5CDF5019BABF}"/>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任意多边形: 形状 6">
              <a:extLst>
                <a:ext uri="{FF2B5EF4-FFF2-40B4-BE49-F238E27FC236}">
                  <a16:creationId xmlns:a16="http://schemas.microsoft.com/office/drawing/2014/main" id="{4F58D629-CEAF-BA09-854D-2E6679E0D1AC}"/>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F80C134A-9714-80C2-8D6A-646A088FB526}"/>
                </a:ext>
              </a:extLst>
            </p:cNvPr>
            <p:cNvSpPr>
              <a:spLocks noChangeAspect="1"/>
            </p:cNvSpPr>
            <p:nvPr/>
          </p:nvSpPr>
          <p:spPr>
            <a:xfrm>
              <a:off x="3017048" y="613870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487866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示&#10;&#10;中度可信度描述已自动生成">
            <a:extLst>
              <a:ext uri="{FF2B5EF4-FFF2-40B4-BE49-F238E27FC236}">
                <a16:creationId xmlns:a16="http://schemas.microsoft.com/office/drawing/2014/main" id="{73FB8F26-E02D-C663-8B5D-46288B1AFD5B}"/>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4444669"/>
            <a:ext cx="3600022" cy="1423467"/>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摇滚</a:t>
            </a:r>
            <a:endParaRPr lang="en-US" altLang="zh-CN" sz="1050" dirty="0">
              <a:ln w="6350">
                <a:solidFill>
                  <a:srgbClr val="E2311D"/>
                </a:solidFill>
              </a:ln>
              <a:solidFill>
                <a:srgbClr val="F6887B"/>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dirty="0">
                <a:latin typeface="MiSans" panose="00000500000000000000" pitchFamily="2" charset="-122"/>
                <a:ea typeface="MiSans" panose="00000500000000000000" pitchFamily="2" charset="-122"/>
              </a:rPr>
              <a:t>出牌阶段开始时你可以获得以下效果之一：</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变奏：本阶段若你使用的牌与此阶段上一张牌颜色不同，你摸一张牌；</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续曲：本阶段若你使用的牌和上一张牌点数或花色相同，你摸一张牌；</a:t>
            </a:r>
            <a:r>
              <a:rPr lang="en-US" altLang="zh-CN" sz="1050" dirty="0">
                <a:latin typeface="MiSans" panose="00000500000000000000" pitchFamily="2" charset="-122"/>
                <a:ea typeface="MiSans" panose="00000500000000000000" pitchFamily="2" charset="-122"/>
              </a:rPr>
              <a:t>3.</a:t>
            </a:r>
            <a:r>
              <a:rPr lang="zh-CN" altLang="en-US" sz="1050" dirty="0">
                <a:latin typeface="MiSans" panose="00000500000000000000" pitchFamily="2" charset="-122"/>
                <a:ea typeface="MiSans" panose="00000500000000000000" pitchFamily="2" charset="-122"/>
              </a:rPr>
              <a:t>暂歇：摸两张牌，本回合手牌上限</a:t>
            </a:r>
            <a:r>
              <a:rPr lang="en-US" altLang="zh-CN" sz="1050" dirty="0">
                <a:latin typeface="MiSans" panose="00000500000000000000" pitchFamily="2" charset="-122"/>
                <a:ea typeface="MiSans" panose="00000500000000000000" pitchFamily="2" charset="-122"/>
              </a:rPr>
              <a:t>+2</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高歌</a:t>
            </a:r>
            <a:endParaRPr lang="en-US" altLang="zh-CN" sz="1050" dirty="0">
              <a:ln w="6350">
                <a:solidFill>
                  <a:srgbClr val="E2311D"/>
                </a:solidFill>
              </a:ln>
              <a:solidFill>
                <a:srgbClr val="F6887B"/>
              </a:solidFill>
              <a:effectLst>
                <a:outerShdw blurRad="38100" dist="38100" dir="2700000" algn="tl">
                  <a:srgbClr val="000000">
                    <a:alpha val="43137"/>
                  </a:srgbClr>
                </a:outerShdw>
              </a:effectLst>
              <a:latin typeface="MiSans" panose="00000500000000000000" pitchFamily="2" charset="-122"/>
              <a:ea typeface="MiSans" panose="00000500000000000000" pitchFamily="2" charset="-122"/>
            </a:endParaRPr>
          </a:p>
          <a:p>
            <a:r>
              <a:rPr lang="zh-CN" altLang="en-US" sz="1050" b="1" dirty="0">
                <a:latin typeface="MiSans" panose="00000500000000000000" pitchFamily="2" charset="-122"/>
                <a:ea typeface="MiSans" panose="00000500000000000000" pitchFamily="2" charset="-122"/>
              </a:rPr>
              <a:t>限定技，</a:t>
            </a:r>
            <a:r>
              <a:rPr lang="zh-CN" altLang="en-US" sz="1050" dirty="0">
                <a:latin typeface="MiSans" panose="00000500000000000000" pitchFamily="2" charset="-122"/>
                <a:ea typeface="MiSans" panose="00000500000000000000" pitchFamily="2" charset="-122"/>
              </a:rPr>
              <a:t>准备阶段，你可以进行一个额外的出牌阶段。</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 </a:t>
            </a:r>
            <a:r>
              <a:rPr lang="zh-CN" altLang="en-US" sz="1000" spc="-30" dirty="0">
                <a:solidFill>
                  <a:schemeClr val="tx1"/>
                </a:solidFill>
                <a:latin typeface="MiSans Light" panose="00000400000000000000" pitchFamily="2" charset="-122"/>
                <a:ea typeface="MiSans Light" panose="00000400000000000000" pitchFamily="2" charset="-122"/>
              </a:rPr>
              <a:t>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辛焱</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燥热旋律</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1DCFE6F8-DFDE-935D-ED91-E605623E37BD}"/>
              </a:ext>
            </a:extLst>
          </p:cNvPr>
          <p:cNvGrpSpPr/>
          <p:nvPr/>
        </p:nvGrpSpPr>
        <p:grpSpPr>
          <a:xfrm>
            <a:off x="80116" y="89091"/>
            <a:ext cx="703817" cy="703817"/>
            <a:chOff x="2798088" y="5957091"/>
            <a:chExt cx="703817" cy="703817"/>
          </a:xfrm>
        </p:grpSpPr>
        <p:grpSp>
          <p:nvGrpSpPr>
            <p:cNvPr id="5" name="2级件：*璃月神之眼底框">
              <a:extLst>
                <a:ext uri="{FF2B5EF4-FFF2-40B4-BE49-F238E27FC236}">
                  <a16:creationId xmlns:a16="http://schemas.microsoft.com/office/drawing/2014/main" id="{30D94B42-6282-10D9-0C06-57FBADA7B896}"/>
                </a:ext>
              </a:extLst>
            </p:cNvPr>
            <p:cNvGrpSpPr>
              <a:grpSpLocks noChangeAspect="1"/>
            </p:cNvGrpSpPr>
            <p:nvPr/>
          </p:nvGrpSpPr>
          <p:grpSpPr>
            <a:xfrm>
              <a:off x="27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0" name="任意多边形: 形状 9">
                <a:extLst>
                  <a:ext uri="{FF2B5EF4-FFF2-40B4-BE49-F238E27FC236}">
                    <a16:creationId xmlns:a16="http://schemas.microsoft.com/office/drawing/2014/main" id="{B65D0EB0-F25F-96D9-522E-A5954B637443}"/>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1" name="任意多边形: 形状 10">
                <a:extLst>
                  <a:ext uri="{FF2B5EF4-FFF2-40B4-BE49-F238E27FC236}">
                    <a16:creationId xmlns:a16="http://schemas.microsoft.com/office/drawing/2014/main" id="{67B7689B-10C3-6F78-0F24-0E38E71D243C}"/>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6" name="任意多边形: 形状 5">
              <a:extLst>
                <a:ext uri="{FF2B5EF4-FFF2-40B4-BE49-F238E27FC236}">
                  <a16:creationId xmlns:a16="http://schemas.microsoft.com/office/drawing/2014/main" id="{4F07F6EF-A276-9784-95FC-C020F4B3B57E}"/>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任意多边形: 形状 6">
              <a:extLst>
                <a:ext uri="{FF2B5EF4-FFF2-40B4-BE49-F238E27FC236}">
                  <a16:creationId xmlns:a16="http://schemas.microsoft.com/office/drawing/2014/main" id="{1782754E-057C-EEB3-614D-7A31E37C721A}"/>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06F85A21-285C-6DB5-468B-7210B69B1050}"/>
                </a:ext>
              </a:extLst>
            </p:cNvPr>
            <p:cNvSpPr>
              <a:spLocks noChangeAspect="1"/>
            </p:cNvSpPr>
            <p:nvPr/>
          </p:nvSpPr>
          <p:spPr>
            <a:xfrm>
              <a:off x="3017048" y="613870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421761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片包含 桌子, 盘子, 蛋糕, 食物&#10;&#10;描述已自动生成">
            <a:extLst>
              <a:ext uri="{FF2B5EF4-FFF2-40B4-BE49-F238E27FC236}">
                <a16:creationId xmlns:a16="http://schemas.microsoft.com/office/drawing/2014/main" id="{222944AB-8E02-9B3F-DA38-8C0416876246}"/>
              </a:ext>
            </a:extLst>
          </p:cNvPr>
          <p:cNvPicPr>
            <a:picLocks noChangeAspect="1"/>
          </p:cNvPicPr>
          <p:nvPr/>
        </p:nvPicPr>
        <p:blipFill>
          <a:blip r:embed="rId2">
            <a:extLst>
              <a:ext uri="{28A0092B-C50C-407E-A947-70E740481C1C}">
                <a14:useLocalDpi xmlns:a14="http://schemas.microsoft.com/office/drawing/2010/main" val="0"/>
              </a:ext>
            </a:extLst>
          </a:blip>
          <a:srcRect b="8874"/>
          <a:stretch>
            <a:fillRect/>
          </a:stretch>
        </p:blipFill>
        <p:spPr>
          <a:xfrm>
            <a:off x="684028" y="216119"/>
            <a:ext cx="3600000" cy="5832033"/>
          </a:xfrm>
          <a:custGeom>
            <a:avLst/>
            <a:gdLst>
              <a:gd name="connsiteX0" fmla="*/ 0 w 3600000"/>
              <a:gd name="connsiteY0" fmla="*/ 0 h 5832033"/>
              <a:gd name="connsiteX1" fmla="*/ 3517160 w 3600000"/>
              <a:gd name="connsiteY1" fmla="*/ 0 h 5832033"/>
              <a:gd name="connsiteX2" fmla="*/ 3593509 w 3600000"/>
              <a:gd name="connsiteY2" fmla="*/ 50607 h 5832033"/>
              <a:gd name="connsiteX3" fmla="*/ 3600000 w 3600000"/>
              <a:gd name="connsiteY3" fmla="*/ 82761 h 5832033"/>
              <a:gd name="connsiteX4" fmla="*/ 3600000 w 3600000"/>
              <a:gd name="connsiteY4" fmla="*/ 5749272 h 5832033"/>
              <a:gd name="connsiteX5" fmla="*/ 3593509 w 3600000"/>
              <a:gd name="connsiteY5" fmla="*/ 5781426 h 5832033"/>
              <a:gd name="connsiteX6" fmla="*/ 3517160 w 3600000"/>
              <a:gd name="connsiteY6" fmla="*/ 5832033 h 5832033"/>
              <a:gd name="connsiteX7" fmla="*/ 0 w 3600000"/>
              <a:gd name="connsiteY7" fmla="*/ 5832033 h 583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0000" h="5832033">
                <a:moveTo>
                  <a:pt x="0" y="0"/>
                </a:moveTo>
                <a:lnTo>
                  <a:pt x="3517160" y="0"/>
                </a:lnTo>
                <a:cubicBezTo>
                  <a:pt x="3551482" y="0"/>
                  <a:pt x="3580930" y="20868"/>
                  <a:pt x="3593509" y="50607"/>
                </a:cubicBezTo>
                <a:lnTo>
                  <a:pt x="3600000" y="82761"/>
                </a:lnTo>
                <a:lnTo>
                  <a:pt x="3600000" y="5749272"/>
                </a:lnTo>
                <a:lnTo>
                  <a:pt x="3593509" y="5781426"/>
                </a:lnTo>
                <a:cubicBezTo>
                  <a:pt x="3580930" y="5811166"/>
                  <a:pt x="3551482" y="5832033"/>
                  <a:pt x="3517160" y="5832033"/>
                </a:cubicBezTo>
                <a:lnTo>
                  <a:pt x="0" y="5832033"/>
                </a:lnTo>
                <a:close/>
              </a:path>
            </a:pathLst>
          </a:custGeom>
        </p:spPr>
      </p:pic>
      <p:sp>
        <p:nvSpPr>
          <p:cNvPr id="27" name="4级件：技能描述框(字)">
            <a:extLst>
              <a:ext uri="{FF2B5EF4-FFF2-40B4-BE49-F238E27FC236}">
                <a16:creationId xmlns:a16="http://schemas.microsoft.com/office/drawing/2014/main" id="{D97335DC-AEE2-444F-DCBB-09570E8988CE}"/>
              </a:ext>
            </a:extLst>
          </p:cNvPr>
          <p:cNvSpPr txBox="1"/>
          <p:nvPr/>
        </p:nvSpPr>
        <p:spPr>
          <a:xfrm>
            <a:off x="684003" y="3698311"/>
            <a:ext cx="3600022" cy="2169825"/>
          </a:xfrm>
          <a:prstGeom prst="rect">
            <a:avLst/>
          </a:prstGeom>
          <a:solidFill>
            <a:schemeClr val="bg1">
              <a:alpha val="60000"/>
            </a:schemeClr>
          </a:solidFill>
        </p:spPr>
        <p:txBody>
          <a:bodyPr wrap="square">
            <a:spAutoFit/>
          </a:bodyPr>
          <a:lstStyle/>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丹书</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b="1" dirty="0">
                <a:latin typeface="MiSans" panose="00000500000000000000" pitchFamily="2" charset="-122"/>
                <a:ea typeface="MiSans" panose="00000500000000000000" pitchFamily="2" charset="-122"/>
              </a:rPr>
              <a:t>锁定技，</a:t>
            </a:r>
            <a:r>
              <a:rPr lang="zh-CN" altLang="en-US" sz="1050" dirty="0">
                <a:latin typeface="MiSans" panose="00000500000000000000" pitchFamily="2" charset="-122"/>
                <a:ea typeface="MiSans" panose="00000500000000000000" pitchFamily="2" charset="-122"/>
              </a:rPr>
              <a:t>你对其他角色造成伤害或其他角色对你造成伤害时，你可以令其获得一枚“丹火”标记；你对有“丹火”标记的角色使用牌无距离限制；你使用牌指定有超过三枚“丹火”标记的角色时，你可以移去三枚其身上的“丹火”标记，令此牌不可被响应且造成伤害</a:t>
            </a:r>
            <a:r>
              <a:rPr lang="en-US" altLang="zh-CN" sz="1050" dirty="0">
                <a:latin typeface="MiSans" panose="00000500000000000000" pitchFamily="2" charset="-122"/>
                <a:ea typeface="MiSans" panose="00000500000000000000" pitchFamily="2" charset="-122"/>
              </a:rPr>
              <a:t>+1</a:t>
            </a:r>
            <a:r>
              <a:rPr lang="zh-CN" altLang="en-US" sz="1050" dirty="0">
                <a:latin typeface="MiSans" panose="00000500000000000000" pitchFamily="2" charset="-122"/>
                <a:ea typeface="MiSans" panose="00000500000000000000" pitchFamily="2" charset="-122"/>
              </a:rPr>
              <a:t>。</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铁契</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每当你造成超过一点的伤害时，你可以视为对其使用一张火杀或过河拆桥。</a:t>
            </a:r>
          </a:p>
          <a:p>
            <a:r>
              <a:rPr lang="zh-CN" altLang="en-US"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rPr>
              <a:t>火印</a:t>
            </a:r>
            <a:endParaRPr lang="en-US" altLang="zh-CN" sz="1700" dirty="0">
              <a:ln w="6350">
                <a:solidFill>
                  <a:srgbClr val="E2311D"/>
                </a:solidFill>
              </a:ln>
              <a:solidFill>
                <a:srgbClr val="F6887B"/>
              </a:solidFill>
              <a:effectLst>
                <a:outerShdw blurRad="38100" dist="38100" dir="2700000" algn="tl">
                  <a:srgbClr val="000000">
                    <a:alpha val="43137"/>
                  </a:srgbClr>
                </a:outerShdw>
              </a:effectLst>
              <a:latin typeface="隶书" panose="02010509060101010101" pitchFamily="49" charset="-122"/>
              <a:ea typeface="隶书" panose="02010509060101010101" pitchFamily="49" charset="-122"/>
            </a:endParaRPr>
          </a:p>
          <a:p>
            <a:r>
              <a:rPr lang="zh-CN" altLang="en-US" sz="1050" dirty="0">
                <a:latin typeface="MiSans" panose="00000500000000000000" pitchFamily="2" charset="-122"/>
                <a:ea typeface="MiSans" panose="00000500000000000000" pitchFamily="2" charset="-122"/>
              </a:rPr>
              <a:t>准备阶段，你可以令至多两名角色获得一枚“丹火”标记。</a:t>
            </a:r>
          </a:p>
        </p:txBody>
      </p:sp>
      <p:sp>
        <p:nvSpPr>
          <p:cNvPr id="3" name="任意多边形: 形状 2">
            <a:extLst>
              <a:ext uri="{FF2B5EF4-FFF2-40B4-BE49-F238E27FC236}">
                <a16:creationId xmlns:a16="http://schemas.microsoft.com/office/drawing/2014/main" id="{8E0A7E03-4C56-BB63-F305-63C6BCD9DF73}"/>
              </a:ext>
            </a:extLst>
          </p:cNvPr>
          <p:cNvSpPr/>
          <p:nvPr/>
        </p:nvSpPr>
        <p:spPr>
          <a:xfrm>
            <a:off x="684026" y="5868136"/>
            <a:ext cx="3600017" cy="180000"/>
          </a:xfrm>
          <a:custGeom>
            <a:avLst/>
            <a:gdLst>
              <a:gd name="connsiteX0" fmla="*/ 0 w 3600017"/>
              <a:gd name="connsiteY0" fmla="*/ 0 h 180000"/>
              <a:gd name="connsiteX1" fmla="*/ 3600017 w 3600017"/>
              <a:gd name="connsiteY1" fmla="*/ 0 h 180000"/>
              <a:gd name="connsiteX2" fmla="*/ 3600017 w 3600017"/>
              <a:gd name="connsiteY2" fmla="*/ 97157 h 180000"/>
              <a:gd name="connsiteX3" fmla="*/ 3593509 w 3600017"/>
              <a:gd name="connsiteY3" fmla="*/ 129395 h 180000"/>
              <a:gd name="connsiteX4" fmla="*/ 3575750 w 3600017"/>
              <a:gd name="connsiteY4" fmla="*/ 155734 h 180000"/>
              <a:gd name="connsiteX5" fmla="*/ 3517166 w 3600017"/>
              <a:gd name="connsiteY5" fmla="*/ 180000 h 180000"/>
              <a:gd name="connsiteX6" fmla="*/ 0 w 3600017"/>
              <a:gd name="connsiteY6" fmla="*/ 180000 h 1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17" h="180000">
                <a:moveTo>
                  <a:pt x="0" y="0"/>
                </a:moveTo>
                <a:lnTo>
                  <a:pt x="3600017" y="0"/>
                </a:lnTo>
                <a:lnTo>
                  <a:pt x="3600017" y="97157"/>
                </a:lnTo>
                <a:lnTo>
                  <a:pt x="3593509" y="129395"/>
                </a:lnTo>
                <a:cubicBezTo>
                  <a:pt x="3589316" y="139309"/>
                  <a:pt x="3583248" y="148236"/>
                  <a:pt x="3575750" y="155734"/>
                </a:cubicBezTo>
                <a:lnTo>
                  <a:pt x="3517166" y="180000"/>
                </a:lnTo>
                <a:lnTo>
                  <a:pt x="0" y="180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000" spc="-30" dirty="0">
                <a:solidFill>
                  <a:schemeClr val="tx1"/>
                </a:solidFill>
                <a:latin typeface="MiSans Light" panose="00000400000000000000" pitchFamily="2" charset="-122"/>
                <a:ea typeface="MiSans Light" panose="00000400000000000000" pitchFamily="2" charset="-122"/>
              </a:rPr>
              <a:t>原神三国杀 </a:t>
            </a:r>
            <a:r>
              <a:rPr lang="en-US" altLang="zh-CN" sz="1000" spc="-30" dirty="0">
                <a:solidFill>
                  <a:schemeClr val="tx1"/>
                </a:solidFill>
                <a:latin typeface="MiSans Light" panose="00000400000000000000" pitchFamily="2" charset="-122"/>
                <a:ea typeface="MiSans Light" panose="00000400000000000000" pitchFamily="2" charset="-122"/>
              </a:rPr>
              <a:t>GK-23a</a:t>
            </a:r>
            <a:r>
              <a:rPr lang="zh-CN" altLang="en-US" sz="1000" spc="-30" dirty="0">
                <a:solidFill>
                  <a:schemeClr val="tx1"/>
                </a:solidFill>
                <a:latin typeface="MiSans Light" panose="00000400000000000000" pitchFamily="2" charset="-122"/>
                <a:ea typeface="MiSans Light" panose="00000400000000000000" pitchFamily="2" charset="-122"/>
              </a:rPr>
              <a:t> 技能设计：</a:t>
            </a:r>
            <a:r>
              <a:rPr lang="en-US" altLang="zh-CN" sz="1000" spc="-30" dirty="0">
                <a:solidFill>
                  <a:schemeClr val="tx1"/>
                </a:solidFill>
                <a:latin typeface="MiSans Light" panose="00000400000000000000" pitchFamily="2" charset="-122"/>
                <a:ea typeface="MiSans Light" panose="00000400000000000000" pitchFamily="2" charset="-122"/>
              </a:rPr>
              <a:t>mzerh </a:t>
            </a:r>
            <a:r>
              <a:rPr lang="zh-CN" altLang="en-US" sz="1000" spc="-30" dirty="0">
                <a:solidFill>
                  <a:schemeClr val="tx1"/>
                </a:solidFill>
                <a:latin typeface="MiSans Light" panose="00000400000000000000" pitchFamily="2" charset="-122"/>
                <a:ea typeface="MiSans Light" panose="00000400000000000000" pitchFamily="2" charset="-122"/>
              </a:rPr>
              <a:t>立绘：</a:t>
            </a:r>
            <a:r>
              <a:rPr lang="en-US" altLang="zh-CN" sz="1000" spc="-30" dirty="0">
                <a:solidFill>
                  <a:schemeClr val="tx1"/>
                </a:solidFill>
                <a:latin typeface="MiSans Light" panose="00000400000000000000" pitchFamily="2" charset="-122"/>
                <a:ea typeface="MiSans Light" panose="00000400000000000000" pitchFamily="2" charset="-122"/>
              </a:rPr>
              <a:t>miHoYo</a:t>
            </a:r>
            <a:endParaRPr lang="LID4096" altLang="zh-CN" sz="1000" spc="-30" dirty="0">
              <a:solidFill>
                <a:schemeClr val="tx1"/>
              </a:solidFill>
              <a:latin typeface="MiSans Light" panose="00000400000000000000" pitchFamily="2" charset="-122"/>
              <a:ea typeface="MiSans Light" panose="00000400000000000000" pitchFamily="2" charset="-122"/>
            </a:endParaRPr>
          </a:p>
        </p:txBody>
      </p:sp>
      <p:grpSp>
        <p:nvGrpSpPr>
          <p:cNvPr id="16" name="组合 15">
            <a:extLst>
              <a:ext uri="{FF2B5EF4-FFF2-40B4-BE49-F238E27FC236}">
                <a16:creationId xmlns:a16="http://schemas.microsoft.com/office/drawing/2014/main" id="{AA30C856-0935-2A54-E222-DFF7E7FB8A12}"/>
              </a:ext>
            </a:extLst>
          </p:cNvPr>
          <p:cNvGrpSpPr/>
          <p:nvPr/>
        </p:nvGrpSpPr>
        <p:grpSpPr>
          <a:xfrm>
            <a:off x="180025" y="216103"/>
            <a:ext cx="4104023" cy="5832050"/>
            <a:chOff x="180025" y="216103"/>
            <a:chExt cx="4104023" cy="5832050"/>
          </a:xfrm>
        </p:grpSpPr>
        <p:sp>
          <p:nvSpPr>
            <p:cNvPr id="2" name="任意多边形: 形状 1">
              <a:extLst>
                <a:ext uri="{FF2B5EF4-FFF2-40B4-BE49-F238E27FC236}">
                  <a16:creationId xmlns:a16="http://schemas.microsoft.com/office/drawing/2014/main" id="{94226874-E937-CAB7-A394-8A62A8957618}"/>
                </a:ext>
              </a:extLst>
            </p:cNvPr>
            <p:cNvSpPr/>
            <p:nvPr/>
          </p:nvSpPr>
          <p:spPr>
            <a:xfrm>
              <a:off x="180025" y="216120"/>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solidFill>
              <a:srgbClr val="E2311D"/>
            </a:solid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solidFill>
                  <a:schemeClr val="bg1"/>
                </a:solidFill>
              </a:endParaRPr>
            </a:p>
          </p:txBody>
        </p:sp>
        <p:sp>
          <p:nvSpPr>
            <p:cNvPr id="9" name="矩形: 圆角 8">
              <a:extLst>
                <a:ext uri="{FF2B5EF4-FFF2-40B4-BE49-F238E27FC236}">
                  <a16:creationId xmlns:a16="http://schemas.microsoft.com/office/drawing/2014/main" id="{1F3E2BCF-9083-88B4-632A-42D5A3A500B5}"/>
                </a:ext>
              </a:extLst>
            </p:cNvPr>
            <p:cNvSpPr/>
            <p:nvPr/>
          </p:nvSpPr>
          <p:spPr>
            <a:xfrm>
              <a:off x="180025" y="216103"/>
              <a:ext cx="4104023" cy="5832033"/>
            </a:xfrm>
            <a:prstGeom prst="roundRect">
              <a:avLst>
                <a:gd name="adj" fmla="val 2019"/>
              </a:avLst>
            </a:prstGeom>
            <a:noFill/>
            <a:ln>
              <a:solidFill>
                <a:srgbClr val="E231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solidFill>
                  <a:schemeClr val="bg1"/>
                </a:solidFill>
              </a:endParaRPr>
            </a:p>
          </p:txBody>
        </p:sp>
      </p:grpSp>
      <p:sp>
        <p:nvSpPr>
          <p:cNvPr id="17" name="任意多边形: 形状 16">
            <a:extLst>
              <a:ext uri="{FF2B5EF4-FFF2-40B4-BE49-F238E27FC236}">
                <a16:creationId xmlns:a16="http://schemas.microsoft.com/office/drawing/2014/main" id="{29C21AF4-A45D-8EEB-16FC-7EA61205AEFF}"/>
              </a:ext>
            </a:extLst>
          </p:cNvPr>
          <p:cNvSpPr/>
          <p:nvPr/>
        </p:nvSpPr>
        <p:spPr>
          <a:xfrm>
            <a:off x="0" y="-1"/>
            <a:ext cx="4464050" cy="6264275"/>
          </a:xfrm>
          <a:custGeom>
            <a:avLst/>
            <a:gdLst>
              <a:gd name="connsiteX0" fmla="*/ 262885 w 4464050"/>
              <a:gd name="connsiteY0" fmla="*/ 216104 h 6264275"/>
              <a:gd name="connsiteX1" fmla="*/ 180025 w 4464050"/>
              <a:gd name="connsiteY1" fmla="*/ 298964 h 6264275"/>
              <a:gd name="connsiteX2" fmla="*/ 180025 w 4464050"/>
              <a:gd name="connsiteY2" fmla="*/ 5965277 h 6264275"/>
              <a:gd name="connsiteX3" fmla="*/ 262885 w 4464050"/>
              <a:gd name="connsiteY3" fmla="*/ 6048137 h 6264275"/>
              <a:gd name="connsiteX4" fmla="*/ 4201188 w 4464050"/>
              <a:gd name="connsiteY4" fmla="*/ 6048137 h 6264275"/>
              <a:gd name="connsiteX5" fmla="*/ 4284048 w 4464050"/>
              <a:gd name="connsiteY5" fmla="*/ 5965277 h 6264275"/>
              <a:gd name="connsiteX6" fmla="*/ 4284048 w 4464050"/>
              <a:gd name="connsiteY6" fmla="*/ 298964 h 6264275"/>
              <a:gd name="connsiteX7" fmla="*/ 4201188 w 4464050"/>
              <a:gd name="connsiteY7" fmla="*/ 216104 h 6264275"/>
              <a:gd name="connsiteX8" fmla="*/ 0 w 4464050"/>
              <a:gd name="connsiteY8" fmla="*/ 0 h 6264275"/>
              <a:gd name="connsiteX9" fmla="*/ 4464050 w 4464050"/>
              <a:gd name="connsiteY9" fmla="*/ 0 h 6264275"/>
              <a:gd name="connsiteX10" fmla="*/ 4464050 w 4464050"/>
              <a:gd name="connsiteY10" fmla="*/ 6264275 h 6264275"/>
              <a:gd name="connsiteX11" fmla="*/ 0 w 4464050"/>
              <a:gd name="connsiteY11" fmla="*/ 6264275 h 626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4050" h="6264275">
                <a:moveTo>
                  <a:pt x="262885" y="216104"/>
                </a:moveTo>
                <a:cubicBezTo>
                  <a:pt x="217123" y="216104"/>
                  <a:pt x="180025" y="253202"/>
                  <a:pt x="180025" y="298964"/>
                </a:cubicBezTo>
                <a:lnTo>
                  <a:pt x="180025" y="5965277"/>
                </a:lnTo>
                <a:cubicBezTo>
                  <a:pt x="180025" y="6011039"/>
                  <a:pt x="217123" y="6048137"/>
                  <a:pt x="262885" y="6048137"/>
                </a:cubicBezTo>
                <a:lnTo>
                  <a:pt x="4201188" y="6048137"/>
                </a:lnTo>
                <a:cubicBezTo>
                  <a:pt x="4246950" y="6048137"/>
                  <a:pt x="4284048" y="6011039"/>
                  <a:pt x="4284048" y="5965277"/>
                </a:cubicBezTo>
                <a:lnTo>
                  <a:pt x="4284048" y="298964"/>
                </a:lnTo>
                <a:cubicBezTo>
                  <a:pt x="4284048" y="253202"/>
                  <a:pt x="4246950" y="216104"/>
                  <a:pt x="4201188" y="216104"/>
                </a:cubicBezTo>
                <a:close/>
                <a:moveTo>
                  <a:pt x="0" y="0"/>
                </a:moveTo>
                <a:lnTo>
                  <a:pt x="4464050" y="0"/>
                </a:lnTo>
                <a:lnTo>
                  <a:pt x="4464050" y="6264275"/>
                </a:lnTo>
                <a:lnTo>
                  <a:pt x="0" y="6264275"/>
                </a:lnTo>
                <a:close/>
              </a:path>
            </a:pathLst>
          </a:custGeom>
          <a:solidFill>
            <a:schemeClr val="tx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7538775D-2FCB-4182-833F-45A12421E129}"/>
              </a:ext>
            </a:extLst>
          </p:cNvPr>
          <p:cNvSpPr/>
          <p:nvPr/>
        </p:nvSpPr>
        <p:spPr>
          <a:xfrm>
            <a:off x="180025" y="216103"/>
            <a:ext cx="504003" cy="5832033"/>
          </a:xfrm>
          <a:custGeom>
            <a:avLst/>
            <a:gdLst>
              <a:gd name="connsiteX0" fmla="*/ 41430 w 252000"/>
              <a:gd name="connsiteY0" fmla="*/ 0 h 2916000"/>
              <a:gd name="connsiteX1" fmla="*/ 252000 w 252000"/>
              <a:gd name="connsiteY1" fmla="*/ 0 h 2916000"/>
              <a:gd name="connsiteX2" fmla="*/ 252000 w 252000"/>
              <a:gd name="connsiteY2" fmla="*/ 2916000 h 2916000"/>
              <a:gd name="connsiteX3" fmla="*/ 41430 w 252000"/>
              <a:gd name="connsiteY3" fmla="*/ 2916000 h 2916000"/>
              <a:gd name="connsiteX4" fmla="*/ 0 w 252000"/>
              <a:gd name="connsiteY4" fmla="*/ 2874570 h 2916000"/>
              <a:gd name="connsiteX5" fmla="*/ 0 w 252000"/>
              <a:gd name="connsiteY5" fmla="*/ 41430 h 2916000"/>
              <a:gd name="connsiteX6" fmla="*/ 41430 w 252000"/>
              <a:gd name="connsiteY6" fmla="*/ 0 h 29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000" h="2916000">
                <a:moveTo>
                  <a:pt x="41430" y="0"/>
                </a:moveTo>
                <a:lnTo>
                  <a:pt x="252000" y="0"/>
                </a:lnTo>
                <a:lnTo>
                  <a:pt x="252000" y="2916000"/>
                </a:lnTo>
                <a:lnTo>
                  <a:pt x="41430" y="2916000"/>
                </a:lnTo>
                <a:cubicBezTo>
                  <a:pt x="18549" y="2916000"/>
                  <a:pt x="0" y="2897451"/>
                  <a:pt x="0" y="2874570"/>
                </a:cubicBezTo>
                <a:lnTo>
                  <a:pt x="0" y="41430"/>
                </a:lnTo>
                <a:cubicBezTo>
                  <a:pt x="0" y="18549"/>
                  <a:pt x="18549" y="0"/>
                  <a:pt x="41430" y="0"/>
                </a:cubicBezTo>
                <a:close/>
              </a:path>
            </a:pathLst>
          </a:custGeom>
          <a:gradFill flip="none" rotWithShape="1">
            <a:gsLst>
              <a:gs pos="15000">
                <a:schemeClr val="bg1">
                  <a:alpha val="5000"/>
                </a:schemeClr>
              </a:gs>
              <a:gs pos="75000">
                <a:schemeClr val="tx1">
                  <a:lumMod val="50000"/>
                  <a:lumOff val="5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LID4096" sz="4400" dirty="0"/>
          </a:p>
        </p:txBody>
      </p:sp>
      <p:sp>
        <p:nvSpPr>
          <p:cNvPr id="19" name="八边形 18">
            <a:extLst>
              <a:ext uri="{FF2B5EF4-FFF2-40B4-BE49-F238E27FC236}">
                <a16:creationId xmlns:a16="http://schemas.microsoft.com/office/drawing/2014/main" id="{166756BB-376E-6B42-453E-9FB5391E003C}"/>
              </a:ext>
            </a:extLst>
          </p:cNvPr>
          <p:cNvSpPr/>
          <p:nvPr/>
        </p:nvSpPr>
        <p:spPr>
          <a:xfrm>
            <a:off x="288026" y="563005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0" name="八边形 19">
            <a:extLst>
              <a:ext uri="{FF2B5EF4-FFF2-40B4-BE49-F238E27FC236}">
                <a16:creationId xmlns:a16="http://schemas.microsoft.com/office/drawing/2014/main" id="{0761782F-2094-5B73-C46F-314C903A628F}"/>
              </a:ext>
            </a:extLst>
          </p:cNvPr>
          <p:cNvSpPr/>
          <p:nvPr/>
        </p:nvSpPr>
        <p:spPr>
          <a:xfrm>
            <a:off x="288026" y="527432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1" name="八边形 20">
            <a:extLst>
              <a:ext uri="{FF2B5EF4-FFF2-40B4-BE49-F238E27FC236}">
                <a16:creationId xmlns:a16="http://schemas.microsoft.com/office/drawing/2014/main" id="{2ADE65C7-A6A6-AED7-AEB5-EB96CEBE64AA}"/>
              </a:ext>
            </a:extLst>
          </p:cNvPr>
          <p:cNvSpPr/>
          <p:nvPr/>
        </p:nvSpPr>
        <p:spPr>
          <a:xfrm>
            <a:off x="288026" y="4918599"/>
            <a:ext cx="288002" cy="288002"/>
          </a:xfrm>
          <a:prstGeom prst="octagon">
            <a:avLst/>
          </a:prstGeom>
          <a:solidFill>
            <a:schemeClr val="accent6">
              <a:lumMod val="7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sz="4400"/>
          </a:p>
        </p:txBody>
      </p:sp>
      <p:sp>
        <p:nvSpPr>
          <p:cNvPr id="24" name="文本框 23">
            <a:extLst>
              <a:ext uri="{FF2B5EF4-FFF2-40B4-BE49-F238E27FC236}">
                <a16:creationId xmlns:a16="http://schemas.microsoft.com/office/drawing/2014/main" id="{012459B0-8271-C947-0B22-E5A4A1732814}"/>
              </a:ext>
            </a:extLst>
          </p:cNvPr>
          <p:cNvSpPr txBox="1"/>
          <p:nvPr/>
        </p:nvSpPr>
        <p:spPr>
          <a:xfrm>
            <a:off x="31917" y="813200"/>
            <a:ext cx="800219" cy="1938992"/>
          </a:xfrm>
          <a:prstGeom prst="rect">
            <a:avLst/>
          </a:prstGeom>
          <a:noFill/>
        </p:spPr>
        <p:txBody>
          <a:bodyPr vert="eaVert" wrap="none" rtlCol="0" anchor="ctr">
            <a:spAutoFit/>
          </a:bodyPr>
          <a:lstStyle/>
          <a:p>
            <a:r>
              <a:rPr lang="zh-CN" altLang="en-US" sz="4000" b="1" spc="-300" dirty="0">
                <a:ln w="3175">
                  <a:solidFill>
                    <a:schemeClr val="tx1"/>
                  </a:solidFill>
                </a:ln>
                <a:solidFill>
                  <a:schemeClr val="bg1"/>
                </a:solidFill>
                <a:latin typeface="隶书" panose="02010509060101010101" pitchFamily="49" charset="-122"/>
                <a:ea typeface="隶书" panose="02010509060101010101" pitchFamily="49" charset="-122"/>
              </a:rPr>
              <a:t>烟绯</a:t>
            </a:r>
            <a:r>
              <a:rPr lang="zh-CN" altLang="en-US" sz="1600" b="1" spc="-150" dirty="0">
                <a:ln w="3175">
                  <a:noFill/>
                </a:ln>
                <a:noFill/>
                <a:latin typeface="隶书" panose="02010509060101010101" pitchFamily="49" charset="-122"/>
                <a:ea typeface="隶书" panose="02010509060101010101" pitchFamily="49" charset="-122"/>
              </a:rPr>
              <a:t>称</a:t>
            </a:r>
            <a:r>
              <a:rPr lang="zh-CN" altLang="en-US" sz="1600" b="1" spc="-150" dirty="0">
                <a:ln w="3175">
                  <a:solidFill>
                    <a:schemeClr val="tx1"/>
                  </a:solidFill>
                </a:ln>
                <a:solidFill>
                  <a:srgbClr val="FFC000"/>
                </a:solidFill>
                <a:latin typeface="隶书" panose="02010509060101010101" pitchFamily="49" charset="-122"/>
                <a:ea typeface="隶书" panose="02010509060101010101" pitchFamily="49" charset="-122"/>
              </a:rPr>
              <a:t>智明无邪</a:t>
            </a:r>
            <a:endParaRPr lang="en-US" altLang="zh-CN" sz="3600" b="1" spc="-150" dirty="0">
              <a:ln w="3175">
                <a:solidFill>
                  <a:schemeClr val="tx1"/>
                </a:solidFill>
              </a:ln>
              <a:solidFill>
                <a:srgbClr val="FFC000"/>
              </a:solidFill>
              <a:latin typeface="隶书" panose="02010509060101010101" pitchFamily="49" charset="-122"/>
              <a:ea typeface="隶书" panose="02010509060101010101" pitchFamily="49" charset="-122"/>
            </a:endParaRPr>
          </a:p>
        </p:txBody>
      </p:sp>
      <p:grpSp>
        <p:nvGrpSpPr>
          <p:cNvPr id="4" name="组合 3">
            <a:extLst>
              <a:ext uri="{FF2B5EF4-FFF2-40B4-BE49-F238E27FC236}">
                <a16:creationId xmlns:a16="http://schemas.microsoft.com/office/drawing/2014/main" id="{23840AC7-45F9-BD47-E31D-25D0C5A68A88}"/>
              </a:ext>
            </a:extLst>
          </p:cNvPr>
          <p:cNvGrpSpPr/>
          <p:nvPr/>
        </p:nvGrpSpPr>
        <p:grpSpPr>
          <a:xfrm>
            <a:off x="80116" y="89091"/>
            <a:ext cx="703817" cy="703817"/>
            <a:chOff x="2798088" y="5957091"/>
            <a:chExt cx="703817" cy="703817"/>
          </a:xfrm>
        </p:grpSpPr>
        <p:grpSp>
          <p:nvGrpSpPr>
            <p:cNvPr id="5" name="2级件：*璃月神之眼底框">
              <a:extLst>
                <a:ext uri="{FF2B5EF4-FFF2-40B4-BE49-F238E27FC236}">
                  <a16:creationId xmlns:a16="http://schemas.microsoft.com/office/drawing/2014/main" id="{A009BCAB-B4E7-D6D8-4806-4E346249E84F}"/>
                </a:ext>
              </a:extLst>
            </p:cNvPr>
            <p:cNvGrpSpPr>
              <a:grpSpLocks noChangeAspect="1"/>
            </p:cNvGrpSpPr>
            <p:nvPr/>
          </p:nvGrpSpPr>
          <p:grpSpPr>
            <a:xfrm>
              <a:off x="2798088" y="5957091"/>
              <a:ext cx="703817" cy="703817"/>
              <a:chOff x="18005" y="126143"/>
              <a:chExt cx="828000" cy="828000"/>
            </a:xfr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25400">
                <a:srgbClr val="D7D7D7">
                  <a:alpha val="10000"/>
                </a:srgbClr>
              </a:glow>
              <a:outerShdw blurRad="12700" sx="80000" sy="80000" algn="ctr" rotWithShape="0">
                <a:prstClr val="black">
                  <a:alpha val="20000"/>
                </a:prstClr>
              </a:outerShdw>
            </a:effectLst>
          </p:grpSpPr>
          <p:sp>
            <p:nvSpPr>
              <p:cNvPr id="10" name="任意多边形: 形状 9">
                <a:extLst>
                  <a:ext uri="{FF2B5EF4-FFF2-40B4-BE49-F238E27FC236}">
                    <a16:creationId xmlns:a16="http://schemas.microsoft.com/office/drawing/2014/main" id="{E2E95C9C-97E5-9A3D-813F-B2370E9B39E8}"/>
                  </a:ext>
                </a:extLst>
              </p:cNvPr>
              <p:cNvSpPr/>
              <p:nvPr/>
            </p:nvSpPr>
            <p:spPr>
              <a:xfrm>
                <a:off x="80654" y="187473"/>
                <a:ext cx="702703" cy="702703"/>
              </a:xfrm>
              <a:custGeom>
                <a:avLst/>
                <a:gdLst>
                  <a:gd name="connsiteX0" fmla="*/ 411439 w 2160376"/>
                  <a:gd name="connsiteY0" fmla="*/ 225188 h 2160376"/>
                  <a:gd name="connsiteX1" fmla="*/ 225188 w 2160376"/>
                  <a:gd name="connsiteY1" fmla="*/ 411439 h 2160376"/>
                  <a:gd name="connsiteX2" fmla="*/ 225188 w 2160376"/>
                  <a:gd name="connsiteY2" fmla="*/ 1703937 h 2160376"/>
                  <a:gd name="connsiteX3" fmla="*/ 456439 w 2160376"/>
                  <a:gd name="connsiteY3" fmla="*/ 1935188 h 2160376"/>
                  <a:gd name="connsiteX4" fmla="*/ 1671439 w 2160376"/>
                  <a:gd name="connsiteY4" fmla="*/ 1935188 h 2160376"/>
                  <a:gd name="connsiteX5" fmla="*/ 1935188 w 2160376"/>
                  <a:gd name="connsiteY5" fmla="*/ 1671439 h 2160376"/>
                  <a:gd name="connsiteX6" fmla="*/ 1935188 w 2160376"/>
                  <a:gd name="connsiteY6" fmla="*/ 443937 h 2160376"/>
                  <a:gd name="connsiteX7" fmla="*/ 1716439 w 2160376"/>
                  <a:gd name="connsiteY7" fmla="*/ 225188 h 2160376"/>
                  <a:gd name="connsiteX8" fmla="*/ 540094 w 2160376"/>
                  <a:gd name="connsiteY8" fmla="*/ 0 h 2160376"/>
                  <a:gd name="connsiteX9" fmla="*/ 1620282 w 2160376"/>
                  <a:gd name="connsiteY9" fmla="*/ 0 h 2160376"/>
                  <a:gd name="connsiteX10" fmla="*/ 2160376 w 2160376"/>
                  <a:gd name="connsiteY10" fmla="*/ 540094 h 2160376"/>
                  <a:gd name="connsiteX11" fmla="*/ 2160376 w 2160376"/>
                  <a:gd name="connsiteY11" fmla="*/ 1620282 h 2160376"/>
                  <a:gd name="connsiteX12" fmla="*/ 1620282 w 2160376"/>
                  <a:gd name="connsiteY12" fmla="*/ 2160376 h 2160376"/>
                  <a:gd name="connsiteX13" fmla="*/ 540094 w 2160376"/>
                  <a:gd name="connsiteY13" fmla="*/ 2160376 h 2160376"/>
                  <a:gd name="connsiteX14" fmla="*/ 0 w 2160376"/>
                  <a:gd name="connsiteY14" fmla="*/ 1620282 h 2160376"/>
                  <a:gd name="connsiteX15" fmla="*/ 0 w 2160376"/>
                  <a:gd name="connsiteY15" fmla="*/ 540094 h 216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0376" h="2160376">
                    <a:moveTo>
                      <a:pt x="411439" y="225188"/>
                    </a:moveTo>
                    <a:lnTo>
                      <a:pt x="225188" y="411439"/>
                    </a:lnTo>
                    <a:lnTo>
                      <a:pt x="225188" y="1703937"/>
                    </a:lnTo>
                    <a:lnTo>
                      <a:pt x="456439" y="1935188"/>
                    </a:lnTo>
                    <a:lnTo>
                      <a:pt x="1671439" y="1935188"/>
                    </a:lnTo>
                    <a:lnTo>
                      <a:pt x="1935188" y="1671439"/>
                    </a:lnTo>
                    <a:lnTo>
                      <a:pt x="1935188" y="443937"/>
                    </a:lnTo>
                    <a:lnTo>
                      <a:pt x="1716439" y="225188"/>
                    </a:lnTo>
                    <a:close/>
                    <a:moveTo>
                      <a:pt x="540094" y="0"/>
                    </a:moveTo>
                    <a:lnTo>
                      <a:pt x="1620282" y="0"/>
                    </a:lnTo>
                    <a:lnTo>
                      <a:pt x="2160376" y="540094"/>
                    </a:lnTo>
                    <a:lnTo>
                      <a:pt x="2160376" y="1620282"/>
                    </a:lnTo>
                    <a:lnTo>
                      <a:pt x="1620282" y="2160376"/>
                    </a:lnTo>
                    <a:lnTo>
                      <a:pt x="540094" y="2160376"/>
                    </a:lnTo>
                    <a:lnTo>
                      <a:pt x="0" y="1620282"/>
                    </a:lnTo>
                    <a:lnTo>
                      <a:pt x="0" y="540094"/>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1" name="任意多边形: 形状 10">
                <a:extLst>
                  <a:ext uri="{FF2B5EF4-FFF2-40B4-BE49-F238E27FC236}">
                    <a16:creationId xmlns:a16="http://schemas.microsoft.com/office/drawing/2014/main" id="{AB6899ED-EF26-9C3F-7E55-157A0D6CF4DE}"/>
                  </a:ext>
                </a:extLst>
              </p:cNvPr>
              <p:cNvSpPr/>
              <p:nvPr/>
            </p:nvSpPr>
            <p:spPr>
              <a:xfrm>
                <a:off x="18005" y="126143"/>
                <a:ext cx="828000" cy="828000"/>
              </a:xfrm>
              <a:custGeom>
                <a:avLst/>
                <a:gdLst>
                  <a:gd name="connsiteX0" fmla="*/ 1272794 w 2545587"/>
                  <a:gd name="connsiteY0" fmla="*/ 0 h 2545588"/>
                  <a:gd name="connsiteX1" fmla="*/ 1654631 w 2545587"/>
                  <a:gd name="connsiteY1" fmla="*/ 381838 h 2545588"/>
                  <a:gd name="connsiteX2" fmla="*/ 1554834 w 2545587"/>
                  <a:gd name="connsiteY2" fmla="*/ 481635 h 2545588"/>
                  <a:gd name="connsiteX3" fmla="*/ 1625994 w 2545587"/>
                  <a:gd name="connsiteY3" fmla="*/ 552794 h 2545588"/>
                  <a:gd name="connsiteX4" fmla="*/ 1825586 w 2545587"/>
                  <a:gd name="connsiteY4" fmla="*/ 552794 h 2545588"/>
                  <a:gd name="connsiteX5" fmla="*/ 1992794 w 2545587"/>
                  <a:gd name="connsiteY5" fmla="*/ 720003 h 2545588"/>
                  <a:gd name="connsiteX6" fmla="*/ 1992794 w 2545587"/>
                  <a:gd name="connsiteY6" fmla="*/ 919595 h 2545588"/>
                  <a:gd name="connsiteX7" fmla="*/ 2061925 w 2545587"/>
                  <a:gd name="connsiteY7" fmla="*/ 988726 h 2545588"/>
                  <a:gd name="connsiteX8" fmla="*/ 2163750 w 2545587"/>
                  <a:gd name="connsiteY8" fmla="*/ 886902 h 2545588"/>
                  <a:gd name="connsiteX9" fmla="*/ 2545587 w 2545587"/>
                  <a:gd name="connsiteY9" fmla="*/ 1268739 h 2545588"/>
                  <a:gd name="connsiteX10" fmla="*/ 2163749 w 2545587"/>
                  <a:gd name="connsiteY10" fmla="*/ 1650576 h 2545588"/>
                  <a:gd name="connsiteX11" fmla="*/ 2061925 w 2545587"/>
                  <a:gd name="connsiteY11" fmla="*/ 1548753 h 2545588"/>
                  <a:gd name="connsiteX12" fmla="*/ 1992794 w 2545587"/>
                  <a:gd name="connsiteY12" fmla="*/ 1617884 h 2545588"/>
                  <a:gd name="connsiteX13" fmla="*/ 1992794 w 2545587"/>
                  <a:gd name="connsiteY13" fmla="*/ 1825587 h 2545588"/>
                  <a:gd name="connsiteX14" fmla="*/ 1825586 w 2545587"/>
                  <a:gd name="connsiteY14" fmla="*/ 1992795 h 2545588"/>
                  <a:gd name="connsiteX15" fmla="*/ 1617884 w 2545587"/>
                  <a:gd name="connsiteY15" fmla="*/ 1992795 h 2545588"/>
                  <a:gd name="connsiteX16" fmla="*/ 1550780 w 2545587"/>
                  <a:gd name="connsiteY16" fmla="*/ 2059899 h 2545588"/>
                  <a:gd name="connsiteX17" fmla="*/ 1654632 w 2545587"/>
                  <a:gd name="connsiteY17" fmla="*/ 2163751 h 2545588"/>
                  <a:gd name="connsiteX18" fmla="*/ 1272794 w 2545587"/>
                  <a:gd name="connsiteY18" fmla="*/ 2545588 h 2545588"/>
                  <a:gd name="connsiteX19" fmla="*/ 890957 w 2545587"/>
                  <a:gd name="connsiteY19" fmla="*/ 2163751 h 2545588"/>
                  <a:gd name="connsiteX20" fmla="*/ 994808 w 2545587"/>
                  <a:gd name="connsiteY20" fmla="*/ 2059899 h 2545588"/>
                  <a:gd name="connsiteX21" fmla="*/ 927704 w 2545587"/>
                  <a:gd name="connsiteY21" fmla="*/ 1992795 h 2545588"/>
                  <a:gd name="connsiteX22" fmla="*/ 720003 w 2545587"/>
                  <a:gd name="connsiteY22" fmla="*/ 1992796 h 2545588"/>
                  <a:gd name="connsiteX23" fmla="*/ 552794 w 2545587"/>
                  <a:gd name="connsiteY23" fmla="*/ 1825587 h 2545588"/>
                  <a:gd name="connsiteX24" fmla="*/ 552794 w 2545587"/>
                  <a:gd name="connsiteY24" fmla="*/ 1617885 h 2545588"/>
                  <a:gd name="connsiteX25" fmla="*/ 483662 w 2545587"/>
                  <a:gd name="connsiteY25" fmla="*/ 1548753 h 2545588"/>
                  <a:gd name="connsiteX26" fmla="*/ 381838 w 2545587"/>
                  <a:gd name="connsiteY26" fmla="*/ 1650576 h 2545588"/>
                  <a:gd name="connsiteX27" fmla="*/ 0 w 2545587"/>
                  <a:gd name="connsiteY27" fmla="*/ 1268738 h 2545588"/>
                  <a:gd name="connsiteX28" fmla="*/ 381838 w 2545587"/>
                  <a:gd name="connsiteY28" fmla="*/ 886901 h 2545588"/>
                  <a:gd name="connsiteX29" fmla="*/ 483663 w 2545587"/>
                  <a:gd name="connsiteY29" fmla="*/ 988725 h 2545588"/>
                  <a:gd name="connsiteX30" fmla="*/ 552794 w 2545587"/>
                  <a:gd name="connsiteY30" fmla="*/ 919593 h 2545588"/>
                  <a:gd name="connsiteX31" fmla="*/ 552794 w 2545587"/>
                  <a:gd name="connsiteY31" fmla="*/ 720003 h 2545588"/>
                  <a:gd name="connsiteX32" fmla="*/ 720002 w 2545587"/>
                  <a:gd name="connsiteY32" fmla="*/ 552794 h 2545588"/>
                  <a:gd name="connsiteX33" fmla="*/ 919594 w 2545587"/>
                  <a:gd name="connsiteY33" fmla="*/ 552794 h 2545588"/>
                  <a:gd name="connsiteX34" fmla="*/ 990753 w 2545587"/>
                  <a:gd name="connsiteY34" fmla="*/ 481635 h 2545588"/>
                  <a:gd name="connsiteX35" fmla="*/ 890956 w 2545587"/>
                  <a:gd name="connsiteY35" fmla="*/ 381838 h 254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545587" h="2545588">
                    <a:moveTo>
                      <a:pt x="1272794" y="0"/>
                    </a:moveTo>
                    <a:lnTo>
                      <a:pt x="1654631" y="381838"/>
                    </a:lnTo>
                    <a:lnTo>
                      <a:pt x="1554834" y="481635"/>
                    </a:lnTo>
                    <a:lnTo>
                      <a:pt x="1625994" y="552794"/>
                    </a:lnTo>
                    <a:lnTo>
                      <a:pt x="1825586" y="552794"/>
                    </a:lnTo>
                    <a:lnTo>
                      <a:pt x="1992794" y="720003"/>
                    </a:lnTo>
                    <a:lnTo>
                      <a:pt x="1992794" y="919595"/>
                    </a:lnTo>
                    <a:lnTo>
                      <a:pt x="2061925" y="988726"/>
                    </a:lnTo>
                    <a:lnTo>
                      <a:pt x="2163750" y="886902"/>
                    </a:lnTo>
                    <a:lnTo>
                      <a:pt x="2545587" y="1268739"/>
                    </a:lnTo>
                    <a:lnTo>
                      <a:pt x="2163749" y="1650576"/>
                    </a:lnTo>
                    <a:lnTo>
                      <a:pt x="2061925" y="1548753"/>
                    </a:lnTo>
                    <a:lnTo>
                      <a:pt x="1992794" y="1617884"/>
                    </a:lnTo>
                    <a:lnTo>
                      <a:pt x="1992794" y="1825587"/>
                    </a:lnTo>
                    <a:lnTo>
                      <a:pt x="1825586" y="1992795"/>
                    </a:lnTo>
                    <a:lnTo>
                      <a:pt x="1617884" y="1992795"/>
                    </a:lnTo>
                    <a:lnTo>
                      <a:pt x="1550780" y="2059899"/>
                    </a:lnTo>
                    <a:lnTo>
                      <a:pt x="1654632" y="2163751"/>
                    </a:lnTo>
                    <a:lnTo>
                      <a:pt x="1272794" y="2545588"/>
                    </a:lnTo>
                    <a:lnTo>
                      <a:pt x="890957" y="2163751"/>
                    </a:lnTo>
                    <a:lnTo>
                      <a:pt x="994808" y="2059899"/>
                    </a:lnTo>
                    <a:lnTo>
                      <a:pt x="927704" y="1992795"/>
                    </a:lnTo>
                    <a:lnTo>
                      <a:pt x="720003" y="1992796"/>
                    </a:lnTo>
                    <a:lnTo>
                      <a:pt x="552794" y="1825587"/>
                    </a:lnTo>
                    <a:lnTo>
                      <a:pt x="552794" y="1617885"/>
                    </a:lnTo>
                    <a:lnTo>
                      <a:pt x="483662" y="1548753"/>
                    </a:lnTo>
                    <a:lnTo>
                      <a:pt x="381838" y="1650576"/>
                    </a:lnTo>
                    <a:lnTo>
                      <a:pt x="0" y="1268738"/>
                    </a:lnTo>
                    <a:lnTo>
                      <a:pt x="381838" y="886901"/>
                    </a:lnTo>
                    <a:lnTo>
                      <a:pt x="483663" y="988725"/>
                    </a:lnTo>
                    <a:lnTo>
                      <a:pt x="552794" y="919593"/>
                    </a:lnTo>
                    <a:lnTo>
                      <a:pt x="552794" y="720003"/>
                    </a:lnTo>
                    <a:lnTo>
                      <a:pt x="720002" y="552794"/>
                    </a:lnTo>
                    <a:lnTo>
                      <a:pt x="919594" y="552794"/>
                    </a:lnTo>
                    <a:lnTo>
                      <a:pt x="990753" y="481635"/>
                    </a:lnTo>
                    <a:lnTo>
                      <a:pt x="890956" y="381838"/>
                    </a:lnTo>
                    <a:close/>
                  </a:path>
                </a:pathLst>
              </a:custGeom>
              <a:grpFill/>
              <a:ln w="1270">
                <a:noFill/>
              </a:ln>
              <a:effectLst>
                <a:innerShdw blurRad="38100">
                  <a:prstClr val="black"/>
                </a:innerShdw>
              </a:effectLst>
              <a:scene3d>
                <a:camera prst="orthographicFront"/>
                <a:lightRig rig="brightRoom" dir="t"/>
              </a:scene3d>
              <a:sp3d contourW="6350" prstMaterial="softEdge">
                <a:bevelT w="2540" h="2540" prst="relaxedInset"/>
                <a:contourClr>
                  <a:schemeClr val="bg1">
                    <a:lumMod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6" name="任意多边形: 形状 5">
              <a:extLst>
                <a:ext uri="{FF2B5EF4-FFF2-40B4-BE49-F238E27FC236}">
                  <a16:creationId xmlns:a16="http://schemas.microsoft.com/office/drawing/2014/main" id="{5055380C-A65D-1C03-F783-28DED3A9D92F}"/>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rgbClr val="E2311D"/>
            </a:solidFill>
            <a:ln>
              <a:solidFill>
                <a:srgbClr val="E2311D"/>
              </a:solidFill>
            </a:ln>
            <a:scene3d>
              <a:camera prst="orthographicFront"/>
              <a:lightRig rig="threePt" dir="t"/>
            </a:scene3d>
            <a:sp3d>
              <a:bevelT w="25400" h="2540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7" name="任意多边形: 形状 6">
              <a:extLst>
                <a:ext uri="{FF2B5EF4-FFF2-40B4-BE49-F238E27FC236}">
                  <a16:creationId xmlns:a16="http://schemas.microsoft.com/office/drawing/2014/main" id="{4E87F35C-A059-EE4D-22BA-318D2588F500}"/>
                </a:ext>
              </a:extLst>
            </p:cNvPr>
            <p:cNvSpPr>
              <a:spLocks noChangeAspect="1"/>
            </p:cNvSpPr>
            <p:nvPr/>
          </p:nvSpPr>
          <p:spPr>
            <a:xfrm>
              <a:off x="2895436" y="6052199"/>
              <a:ext cx="509116" cy="509117"/>
            </a:xfrm>
            <a:custGeom>
              <a:avLst/>
              <a:gdLst>
                <a:gd name="connsiteX0" fmla="*/ 254558 w 509116"/>
                <a:gd name="connsiteY0" fmla="*/ 0 h 509117"/>
                <a:gd name="connsiteX1" fmla="*/ 509116 w 509116"/>
                <a:gd name="connsiteY1" fmla="*/ 254558 h 509117"/>
                <a:gd name="connsiteX2" fmla="*/ 254558 w 509116"/>
                <a:gd name="connsiteY2" fmla="*/ 509117 h 509117"/>
                <a:gd name="connsiteX3" fmla="*/ 0 w 509116"/>
                <a:gd name="connsiteY3" fmla="*/ 254558 h 509117"/>
              </a:gdLst>
              <a:ahLst/>
              <a:cxnLst>
                <a:cxn ang="0">
                  <a:pos x="connsiteX0" y="connsiteY0"/>
                </a:cxn>
                <a:cxn ang="0">
                  <a:pos x="connsiteX1" y="connsiteY1"/>
                </a:cxn>
                <a:cxn ang="0">
                  <a:pos x="connsiteX2" y="connsiteY2"/>
                </a:cxn>
                <a:cxn ang="0">
                  <a:pos x="connsiteX3" y="connsiteY3"/>
                </a:cxn>
              </a:cxnLst>
              <a:rect l="l" t="t" r="r" b="b"/>
              <a:pathLst>
                <a:path w="509116" h="509117">
                  <a:moveTo>
                    <a:pt x="254558" y="0"/>
                  </a:moveTo>
                  <a:lnTo>
                    <a:pt x="509116" y="254558"/>
                  </a:lnTo>
                  <a:lnTo>
                    <a:pt x="254558" y="509117"/>
                  </a:lnTo>
                  <a:lnTo>
                    <a:pt x="0" y="254558"/>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4400" dirty="0"/>
            </a:p>
          </p:txBody>
        </p:sp>
        <p:sp>
          <p:nvSpPr>
            <p:cNvPr id="8" name="任意多边形: 形状 7">
              <a:extLst>
                <a:ext uri="{FF2B5EF4-FFF2-40B4-BE49-F238E27FC236}">
                  <a16:creationId xmlns:a16="http://schemas.microsoft.com/office/drawing/2014/main" id="{2AE18D96-73DE-46FE-5794-EA7C23B2208D}"/>
                </a:ext>
              </a:extLst>
            </p:cNvPr>
            <p:cNvSpPr>
              <a:spLocks noChangeAspect="1"/>
            </p:cNvSpPr>
            <p:nvPr/>
          </p:nvSpPr>
          <p:spPr>
            <a:xfrm>
              <a:off x="3017048" y="6138705"/>
              <a:ext cx="267940" cy="326630"/>
            </a:xfrm>
            <a:custGeom>
              <a:avLst/>
              <a:gdLst>
                <a:gd name="connsiteX0" fmla="*/ 1038179 w 2055099"/>
                <a:gd name="connsiteY0" fmla="*/ 1301079 h 2505255"/>
                <a:gd name="connsiteX1" fmla="*/ 1269295 w 2055099"/>
                <a:gd name="connsiteY1" fmla="*/ 1371816 h 2505255"/>
                <a:gd name="connsiteX2" fmla="*/ 1398691 w 2055099"/>
                <a:gd name="connsiteY2" fmla="*/ 1638588 h 2505255"/>
                <a:gd name="connsiteX3" fmla="*/ 1352972 w 2055099"/>
                <a:gd name="connsiteY3" fmla="*/ 1742249 h 2505255"/>
                <a:gd name="connsiteX4" fmla="*/ 1165347 w 2055099"/>
                <a:gd name="connsiteY4" fmla="*/ 1870638 h 2505255"/>
                <a:gd name="connsiteX5" fmla="*/ 1146801 w 2055099"/>
                <a:gd name="connsiteY5" fmla="*/ 1872364 h 2505255"/>
                <a:gd name="connsiteX6" fmla="*/ 1142272 w 2055099"/>
                <a:gd name="connsiteY6" fmla="*/ 1868482 h 2505255"/>
                <a:gd name="connsiteX7" fmla="*/ 1189070 w 2055099"/>
                <a:gd name="connsiteY7" fmla="*/ 1726074 h 2505255"/>
                <a:gd name="connsiteX8" fmla="*/ 1133358 w 2055099"/>
                <a:gd name="connsiteY8" fmla="*/ 1577053 h 2505255"/>
                <a:gd name="connsiteX9" fmla="*/ 878591 w 2055099"/>
                <a:gd name="connsiteY9" fmla="*/ 1474758 h 2505255"/>
                <a:gd name="connsiteX10" fmla="*/ 715336 w 2055099"/>
                <a:gd name="connsiteY10" fmla="*/ 1522275 h 2505255"/>
                <a:gd name="connsiteX11" fmla="*/ 780537 w 2055099"/>
                <a:gd name="connsiteY11" fmla="*/ 1412288 h 2505255"/>
                <a:gd name="connsiteX12" fmla="*/ 1038179 w 2055099"/>
                <a:gd name="connsiteY12" fmla="*/ 1301079 h 2505255"/>
                <a:gd name="connsiteX13" fmla="*/ 1070385 w 2055099"/>
                <a:gd name="connsiteY13" fmla="*/ 1052711 h 2505255"/>
                <a:gd name="connsiteX14" fmla="*/ 1066863 w 2055099"/>
                <a:gd name="connsiteY14" fmla="*/ 1056449 h 2505255"/>
                <a:gd name="connsiteX15" fmla="*/ 1070888 w 2055099"/>
                <a:gd name="connsiteY15" fmla="*/ 1058533 h 2505255"/>
                <a:gd name="connsiteX16" fmla="*/ 1074770 w 2055099"/>
                <a:gd name="connsiteY16" fmla="*/ 1055658 h 2505255"/>
                <a:gd name="connsiteX17" fmla="*/ 1070385 w 2055099"/>
                <a:gd name="connsiteY17" fmla="*/ 1052711 h 2505255"/>
                <a:gd name="connsiteX18" fmla="*/ 1003386 w 2055099"/>
                <a:gd name="connsiteY18" fmla="*/ 0 h 2505255"/>
                <a:gd name="connsiteX19" fmla="*/ 1094970 w 2055099"/>
                <a:gd name="connsiteY19" fmla="*/ 107040 h 2505255"/>
                <a:gd name="connsiteX20" fmla="*/ 1218616 w 2055099"/>
                <a:gd name="connsiteY20" fmla="*/ 321694 h 2505255"/>
                <a:gd name="connsiteX21" fmla="*/ 1189430 w 2055099"/>
                <a:gd name="connsiteY21" fmla="*/ 519598 h 2505255"/>
                <a:gd name="connsiteX22" fmla="*/ 1121137 w 2055099"/>
                <a:gd name="connsiteY22" fmla="*/ 580486 h 2505255"/>
                <a:gd name="connsiteX23" fmla="*/ 959824 w 2055099"/>
                <a:gd name="connsiteY23" fmla="*/ 835253 h 2505255"/>
                <a:gd name="connsiteX24" fmla="*/ 1012516 w 2055099"/>
                <a:gd name="connsiteY24" fmla="*/ 1003037 h 2505255"/>
                <a:gd name="connsiteX25" fmla="*/ 1058236 w 2055099"/>
                <a:gd name="connsiteY25" fmla="*/ 1045019 h 2505255"/>
                <a:gd name="connsiteX26" fmla="*/ 1056223 w 2055099"/>
                <a:gd name="connsiteY26" fmla="*/ 1030641 h 2505255"/>
                <a:gd name="connsiteX27" fmla="*/ 1052629 w 2055099"/>
                <a:gd name="connsiteY27" fmla="*/ 762432 h 2505255"/>
                <a:gd name="connsiteX28" fmla="*/ 1288490 w 2055099"/>
                <a:gd name="connsiteY28" fmla="*/ 544399 h 2505255"/>
                <a:gd name="connsiteX29" fmla="*/ 1291868 w 2055099"/>
                <a:gd name="connsiteY29" fmla="*/ 548640 h 2505255"/>
                <a:gd name="connsiteX30" fmla="*/ 1257578 w 2055099"/>
                <a:gd name="connsiteY30" fmla="*/ 674586 h 2505255"/>
                <a:gd name="connsiteX31" fmla="*/ 1283961 w 2055099"/>
                <a:gd name="connsiteY31" fmla="*/ 991535 h 2505255"/>
                <a:gd name="connsiteX32" fmla="*/ 1491354 w 2055099"/>
                <a:gd name="connsiteY32" fmla="*/ 1264705 h 2505255"/>
                <a:gd name="connsiteX33" fmla="*/ 1446713 w 2055099"/>
                <a:gd name="connsiteY33" fmla="*/ 1152346 h 2505255"/>
                <a:gd name="connsiteX34" fmla="*/ 1381152 w 2055099"/>
                <a:gd name="connsiteY34" fmla="*/ 1066729 h 2505255"/>
                <a:gd name="connsiteX35" fmla="*/ 1356422 w 2055099"/>
                <a:gd name="connsiteY35" fmla="*/ 855669 h 2505255"/>
                <a:gd name="connsiteX36" fmla="*/ 1456489 w 2055099"/>
                <a:gd name="connsiteY36" fmla="*/ 676599 h 2505255"/>
                <a:gd name="connsiteX37" fmla="*/ 1482296 w 2055099"/>
                <a:gd name="connsiteY37" fmla="*/ 681775 h 2505255"/>
                <a:gd name="connsiteX38" fmla="*/ 1638506 w 2055099"/>
                <a:gd name="connsiteY38" fmla="*/ 998652 h 2505255"/>
                <a:gd name="connsiteX39" fmla="*/ 1748853 w 2055099"/>
                <a:gd name="connsiteY39" fmla="*/ 1103031 h 2505255"/>
                <a:gd name="connsiteX40" fmla="*/ 2029212 w 2055099"/>
                <a:gd name="connsiteY40" fmla="*/ 1476483 h 2505255"/>
                <a:gd name="connsiteX41" fmla="*/ 2054803 w 2055099"/>
                <a:gd name="connsiteY41" fmla="*/ 1599266 h 2505255"/>
                <a:gd name="connsiteX42" fmla="*/ 1980759 w 2055099"/>
                <a:gd name="connsiteY42" fmla="*/ 1819096 h 2505255"/>
                <a:gd name="connsiteX43" fmla="*/ 1743102 w 2055099"/>
                <a:gd name="connsiteY43" fmla="*/ 2030084 h 2505255"/>
                <a:gd name="connsiteX44" fmla="*/ 1363755 w 2055099"/>
                <a:gd name="connsiteY44" fmla="*/ 2252933 h 2505255"/>
                <a:gd name="connsiteX45" fmla="*/ 1103309 w 2055099"/>
                <a:gd name="connsiteY45" fmla="*/ 2454216 h 2505255"/>
                <a:gd name="connsiteX46" fmla="*/ 1047525 w 2055099"/>
                <a:gd name="connsiteY46" fmla="*/ 2505255 h 2505255"/>
                <a:gd name="connsiteX47" fmla="*/ 687516 w 2055099"/>
                <a:gd name="connsiteY47" fmla="*/ 2238699 h 2505255"/>
                <a:gd name="connsiteX48" fmla="*/ 342460 w 2055099"/>
                <a:gd name="connsiteY48" fmla="*/ 2029293 h 2505255"/>
                <a:gd name="connsiteX49" fmla="*/ 78132 w 2055099"/>
                <a:gd name="connsiteY49" fmla="*/ 1839584 h 2505255"/>
                <a:gd name="connsiteX50" fmla="*/ 4088 w 2055099"/>
                <a:gd name="connsiteY50" fmla="*/ 1587549 h 2505255"/>
                <a:gd name="connsiteX51" fmla="*/ 199405 w 2055099"/>
                <a:gd name="connsiteY51" fmla="*/ 1169958 h 2505255"/>
                <a:gd name="connsiteX52" fmla="*/ 467327 w 2055099"/>
                <a:gd name="connsiteY52" fmla="*/ 815269 h 2505255"/>
                <a:gd name="connsiteX53" fmla="*/ 541514 w 2055099"/>
                <a:gd name="connsiteY53" fmla="*/ 685872 h 2505255"/>
                <a:gd name="connsiteX54" fmla="*/ 569838 w 2055099"/>
                <a:gd name="connsiteY54" fmla="*/ 823032 h 2505255"/>
                <a:gd name="connsiteX55" fmla="*/ 684353 w 2055099"/>
                <a:gd name="connsiteY55" fmla="*/ 976151 h 2505255"/>
                <a:gd name="connsiteX56" fmla="*/ 918417 w 2055099"/>
                <a:gd name="connsiteY56" fmla="*/ 1119925 h 2505255"/>
                <a:gd name="connsiteX57" fmla="*/ 1044291 w 2055099"/>
                <a:gd name="connsiteY57" fmla="*/ 1171396 h 2505255"/>
                <a:gd name="connsiteX58" fmla="*/ 731870 w 2055099"/>
                <a:gd name="connsiteY58" fmla="*/ 1253131 h 2505255"/>
                <a:gd name="connsiteX59" fmla="*/ 514916 w 2055099"/>
                <a:gd name="connsiteY59" fmla="*/ 1491723 h 2505255"/>
                <a:gd name="connsiteX60" fmla="*/ 478973 w 2055099"/>
                <a:gd name="connsiteY60" fmla="*/ 1665258 h 2505255"/>
                <a:gd name="connsiteX61" fmla="*/ 573935 w 2055099"/>
                <a:gd name="connsiteY61" fmla="*/ 1910464 h 2505255"/>
                <a:gd name="connsiteX62" fmla="*/ 606284 w 2055099"/>
                <a:gd name="connsiteY62" fmla="*/ 1948995 h 2505255"/>
                <a:gd name="connsiteX63" fmla="*/ 601899 w 2055099"/>
                <a:gd name="connsiteY63" fmla="*/ 1952805 h 2505255"/>
                <a:gd name="connsiteX64" fmla="*/ 417150 w 2055099"/>
                <a:gd name="connsiteY64" fmla="*/ 1839727 h 2505255"/>
                <a:gd name="connsiteX65" fmla="*/ 296092 w 2055099"/>
                <a:gd name="connsiteY65" fmla="*/ 1707456 h 2505255"/>
                <a:gd name="connsiteX66" fmla="*/ 246347 w 2055099"/>
                <a:gd name="connsiteY66" fmla="*/ 1463041 h 2505255"/>
                <a:gd name="connsiteX67" fmla="*/ 364170 w 2055099"/>
                <a:gd name="connsiteY67" fmla="*/ 1224017 h 2505255"/>
                <a:gd name="connsiteX68" fmla="*/ 369273 w 2055099"/>
                <a:gd name="connsiteY68" fmla="*/ 1216828 h 2505255"/>
                <a:gd name="connsiteX69" fmla="*/ 361150 w 2055099"/>
                <a:gd name="connsiteY69" fmla="*/ 1217439 h 2505255"/>
                <a:gd name="connsiteX70" fmla="*/ 359856 w 2055099"/>
                <a:gd name="connsiteY70" fmla="*/ 1220207 h 2505255"/>
                <a:gd name="connsiteX71" fmla="*/ 295158 w 2055099"/>
                <a:gd name="connsiteY71" fmla="*/ 1264274 h 2505255"/>
                <a:gd name="connsiteX72" fmla="*/ 129171 w 2055099"/>
                <a:gd name="connsiteY72" fmla="*/ 1511852 h 2505255"/>
                <a:gd name="connsiteX73" fmla="*/ 184309 w 2055099"/>
                <a:gd name="connsiteY73" fmla="*/ 1756626 h 2505255"/>
                <a:gd name="connsiteX74" fmla="*/ 366182 w 2055099"/>
                <a:gd name="connsiteY74" fmla="*/ 1918156 h 2505255"/>
                <a:gd name="connsiteX75" fmla="*/ 842792 w 2055099"/>
                <a:gd name="connsiteY75" fmla="*/ 2177595 h 2505255"/>
                <a:gd name="connsiteX76" fmla="*/ 1032285 w 2055099"/>
                <a:gd name="connsiteY76" fmla="*/ 2299156 h 2505255"/>
                <a:gd name="connsiteX77" fmla="*/ 1057877 w 2055099"/>
                <a:gd name="connsiteY77" fmla="*/ 2300090 h 2505255"/>
                <a:gd name="connsiteX78" fmla="*/ 1349809 w 2055099"/>
                <a:gd name="connsiteY78" fmla="*/ 2104990 h 2505255"/>
                <a:gd name="connsiteX79" fmla="*/ 1531754 w 2055099"/>
                <a:gd name="connsiteY79" fmla="*/ 2006001 h 2505255"/>
                <a:gd name="connsiteX80" fmla="*/ 1793997 w 2055099"/>
                <a:gd name="connsiteY80" fmla="*/ 1847851 h 2505255"/>
                <a:gd name="connsiteX81" fmla="*/ 1941581 w 2055099"/>
                <a:gd name="connsiteY81" fmla="*/ 1665330 h 2505255"/>
                <a:gd name="connsiteX82" fmla="*/ 1884072 w 2055099"/>
                <a:gd name="connsiteY82" fmla="*/ 1380658 h 2505255"/>
                <a:gd name="connsiteX83" fmla="*/ 1730952 w 2055099"/>
                <a:gd name="connsiteY83" fmla="*/ 1250256 h 2505255"/>
                <a:gd name="connsiteX84" fmla="*/ 1776673 w 2055099"/>
                <a:gd name="connsiteY84" fmla="*/ 1373757 h 2505255"/>
                <a:gd name="connsiteX85" fmla="*/ 1801834 w 2055099"/>
                <a:gd name="connsiteY85" fmla="*/ 1566557 h 2505255"/>
                <a:gd name="connsiteX86" fmla="*/ 1601556 w 2055099"/>
                <a:gd name="connsiteY86" fmla="*/ 1920744 h 2505255"/>
                <a:gd name="connsiteX87" fmla="*/ 1232059 w 2055099"/>
                <a:gd name="connsiteY87" fmla="*/ 2080189 h 2505255"/>
                <a:gd name="connsiteX88" fmla="*/ 823669 w 2055099"/>
                <a:gd name="connsiteY88" fmla="*/ 2036194 h 2505255"/>
                <a:gd name="connsiteX89" fmla="*/ 668466 w 2055099"/>
                <a:gd name="connsiteY89" fmla="*/ 1934546 h 2505255"/>
                <a:gd name="connsiteX90" fmla="*/ 603768 w 2055099"/>
                <a:gd name="connsiteY90" fmla="*/ 1789263 h 2505255"/>
                <a:gd name="connsiteX91" fmla="*/ 756168 w 2055099"/>
                <a:gd name="connsiteY91" fmla="*/ 1603004 h 2505255"/>
                <a:gd name="connsiteX92" fmla="*/ 921507 w 2055099"/>
                <a:gd name="connsiteY92" fmla="*/ 1610193 h 2505255"/>
                <a:gd name="connsiteX93" fmla="*/ 824245 w 2055099"/>
                <a:gd name="connsiteY93" fmla="*/ 1707096 h 2505255"/>
                <a:gd name="connsiteX94" fmla="*/ 926036 w 2055099"/>
                <a:gd name="connsiteY94" fmla="*/ 2006576 h 2505255"/>
                <a:gd name="connsiteX95" fmla="*/ 1335791 w 2055099"/>
                <a:gd name="connsiteY95" fmla="*/ 1978397 h 2505255"/>
                <a:gd name="connsiteX96" fmla="*/ 1536139 w 2055099"/>
                <a:gd name="connsiteY96" fmla="*/ 1786387 h 2505255"/>
                <a:gd name="connsiteX97" fmla="*/ 1560509 w 2055099"/>
                <a:gd name="connsiteY97" fmla="*/ 1599050 h 2505255"/>
                <a:gd name="connsiteX98" fmla="*/ 1473167 w 2055099"/>
                <a:gd name="connsiteY98" fmla="*/ 1382671 h 2505255"/>
                <a:gd name="connsiteX99" fmla="*/ 1239966 w 2055099"/>
                <a:gd name="connsiteY99" fmla="*/ 1204320 h 2505255"/>
                <a:gd name="connsiteX100" fmla="*/ 905046 w 2055099"/>
                <a:gd name="connsiteY100" fmla="*/ 1064069 h 2505255"/>
                <a:gd name="connsiteX101" fmla="*/ 677883 w 2055099"/>
                <a:gd name="connsiteY101" fmla="*/ 804773 h 2505255"/>
                <a:gd name="connsiteX102" fmla="*/ 698802 w 2055099"/>
                <a:gd name="connsiteY102" fmla="*/ 594720 h 2505255"/>
                <a:gd name="connsiteX103" fmla="*/ 830139 w 2055099"/>
                <a:gd name="connsiteY103" fmla="*/ 399547 h 2505255"/>
                <a:gd name="connsiteX104" fmla="*/ 912809 w 2055099"/>
                <a:gd name="connsiteY104" fmla="*/ 278274 h 2505255"/>
                <a:gd name="connsiteX105" fmla="*/ 993322 w 2055099"/>
                <a:gd name="connsiteY105" fmla="*/ 69802 h 2505255"/>
                <a:gd name="connsiteX106" fmla="*/ 1003386 w 2055099"/>
                <a:gd name="connsiteY106" fmla="*/ 0 h 2505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055099" h="2505255">
                  <a:moveTo>
                    <a:pt x="1038179" y="1301079"/>
                  </a:moveTo>
                  <a:cubicBezTo>
                    <a:pt x="1123509" y="1300433"/>
                    <a:pt x="1202297" y="1317038"/>
                    <a:pt x="1269295" y="1371816"/>
                  </a:cubicBezTo>
                  <a:cubicBezTo>
                    <a:pt x="1353187" y="1440468"/>
                    <a:pt x="1404587" y="1526373"/>
                    <a:pt x="1398691" y="1638588"/>
                  </a:cubicBezTo>
                  <a:cubicBezTo>
                    <a:pt x="1396607" y="1677838"/>
                    <a:pt x="1376479" y="1712416"/>
                    <a:pt x="1352972" y="1742249"/>
                  </a:cubicBezTo>
                  <a:cubicBezTo>
                    <a:pt x="1305167" y="1803360"/>
                    <a:pt x="1239606" y="1848203"/>
                    <a:pt x="1165347" y="1870638"/>
                  </a:cubicBezTo>
                  <a:cubicBezTo>
                    <a:pt x="1159237" y="1871868"/>
                    <a:pt x="1153055" y="1872450"/>
                    <a:pt x="1146801" y="1872364"/>
                  </a:cubicBezTo>
                  <a:lnTo>
                    <a:pt x="1142272" y="1868482"/>
                  </a:lnTo>
                  <a:cubicBezTo>
                    <a:pt x="1167647" y="1824200"/>
                    <a:pt x="1188566" y="1778336"/>
                    <a:pt x="1189070" y="1726074"/>
                  </a:cubicBezTo>
                  <a:cubicBezTo>
                    <a:pt x="1189645" y="1669427"/>
                    <a:pt x="1167504" y="1620401"/>
                    <a:pt x="1133358" y="1577053"/>
                  </a:cubicBezTo>
                  <a:cubicBezTo>
                    <a:pt x="1068660" y="1494527"/>
                    <a:pt x="978872" y="1467569"/>
                    <a:pt x="878591" y="1474758"/>
                  </a:cubicBezTo>
                  <a:cubicBezTo>
                    <a:pt x="821513" y="1479481"/>
                    <a:pt x="766016" y="1495641"/>
                    <a:pt x="715336" y="1522275"/>
                  </a:cubicBezTo>
                  <a:cubicBezTo>
                    <a:pt x="729569" y="1481659"/>
                    <a:pt x="751710" y="1444271"/>
                    <a:pt x="780537" y="1412288"/>
                  </a:cubicBezTo>
                  <a:cubicBezTo>
                    <a:pt x="849548" y="1336735"/>
                    <a:pt x="935669" y="1301870"/>
                    <a:pt x="1038179" y="1301079"/>
                  </a:cubicBezTo>
                  <a:close/>
                  <a:moveTo>
                    <a:pt x="1070385" y="1052711"/>
                  </a:moveTo>
                  <a:cubicBezTo>
                    <a:pt x="1066215" y="1050913"/>
                    <a:pt x="1066287" y="1054148"/>
                    <a:pt x="1066863" y="1056449"/>
                  </a:cubicBezTo>
                  <a:cubicBezTo>
                    <a:pt x="1066863" y="1057455"/>
                    <a:pt x="1069523" y="1058677"/>
                    <a:pt x="1070888" y="1058533"/>
                  </a:cubicBezTo>
                  <a:cubicBezTo>
                    <a:pt x="1072255" y="1058390"/>
                    <a:pt x="1073620" y="1056664"/>
                    <a:pt x="1074770" y="1055658"/>
                  </a:cubicBezTo>
                  <a:cubicBezTo>
                    <a:pt x="1073404" y="1054558"/>
                    <a:pt x="1071895" y="1053573"/>
                    <a:pt x="1070385" y="1052711"/>
                  </a:cubicBezTo>
                  <a:close/>
                  <a:moveTo>
                    <a:pt x="1003386" y="0"/>
                  </a:moveTo>
                  <a:cubicBezTo>
                    <a:pt x="1039330" y="32421"/>
                    <a:pt x="1066719" y="70378"/>
                    <a:pt x="1094970" y="107040"/>
                  </a:cubicBezTo>
                  <a:cubicBezTo>
                    <a:pt x="1145795" y="172960"/>
                    <a:pt x="1192161" y="241684"/>
                    <a:pt x="1218616" y="321694"/>
                  </a:cubicBezTo>
                  <a:cubicBezTo>
                    <a:pt x="1242051" y="392430"/>
                    <a:pt x="1241260" y="460651"/>
                    <a:pt x="1189430" y="519598"/>
                  </a:cubicBezTo>
                  <a:cubicBezTo>
                    <a:pt x="1169445" y="542314"/>
                    <a:pt x="1144284" y="560574"/>
                    <a:pt x="1121137" y="580486"/>
                  </a:cubicBezTo>
                  <a:cubicBezTo>
                    <a:pt x="1041343" y="648994"/>
                    <a:pt x="978658" y="729939"/>
                    <a:pt x="959824" y="835253"/>
                  </a:cubicBezTo>
                  <a:cubicBezTo>
                    <a:pt x="948753" y="897148"/>
                    <a:pt x="968522" y="955592"/>
                    <a:pt x="1012516" y="1003037"/>
                  </a:cubicBezTo>
                  <a:cubicBezTo>
                    <a:pt x="1026894" y="1018205"/>
                    <a:pt x="1036886" y="1037758"/>
                    <a:pt x="1058236" y="1045019"/>
                  </a:cubicBezTo>
                  <a:cubicBezTo>
                    <a:pt x="1061974" y="1039627"/>
                    <a:pt x="1059531" y="1035745"/>
                    <a:pt x="1056223" y="1030641"/>
                  </a:cubicBezTo>
                  <a:cubicBezTo>
                    <a:pt x="995910" y="942077"/>
                    <a:pt x="997923" y="853584"/>
                    <a:pt x="1052629" y="762432"/>
                  </a:cubicBezTo>
                  <a:cubicBezTo>
                    <a:pt x="1110138" y="666319"/>
                    <a:pt x="1197481" y="603562"/>
                    <a:pt x="1288490" y="544399"/>
                  </a:cubicBezTo>
                  <a:lnTo>
                    <a:pt x="1291868" y="548640"/>
                  </a:lnTo>
                  <a:cubicBezTo>
                    <a:pt x="1282667" y="591197"/>
                    <a:pt x="1267786" y="632173"/>
                    <a:pt x="1257578" y="674586"/>
                  </a:cubicBezTo>
                  <a:cubicBezTo>
                    <a:pt x="1231268" y="783566"/>
                    <a:pt x="1234143" y="888090"/>
                    <a:pt x="1283961" y="991535"/>
                  </a:cubicBezTo>
                  <a:cubicBezTo>
                    <a:pt x="1333275" y="1096051"/>
                    <a:pt x="1403940" y="1189102"/>
                    <a:pt x="1491354" y="1264705"/>
                  </a:cubicBezTo>
                  <a:cubicBezTo>
                    <a:pt x="1484812" y="1220782"/>
                    <a:pt x="1467272" y="1186204"/>
                    <a:pt x="1446713" y="1152346"/>
                  </a:cubicBezTo>
                  <a:cubicBezTo>
                    <a:pt x="1427950" y="1121291"/>
                    <a:pt x="1398548" y="1099150"/>
                    <a:pt x="1381152" y="1066729"/>
                  </a:cubicBezTo>
                  <a:cubicBezTo>
                    <a:pt x="1345209" y="999227"/>
                    <a:pt x="1339817" y="928634"/>
                    <a:pt x="1356422" y="855669"/>
                  </a:cubicBezTo>
                  <a:cubicBezTo>
                    <a:pt x="1372094" y="786370"/>
                    <a:pt x="1411056" y="729436"/>
                    <a:pt x="1456489" y="676599"/>
                  </a:cubicBezTo>
                  <a:cubicBezTo>
                    <a:pt x="1466912" y="664450"/>
                    <a:pt x="1475754" y="655392"/>
                    <a:pt x="1482296" y="681775"/>
                  </a:cubicBezTo>
                  <a:cubicBezTo>
                    <a:pt x="1510116" y="797728"/>
                    <a:pt x="1563457" y="905990"/>
                    <a:pt x="1638506" y="998652"/>
                  </a:cubicBezTo>
                  <a:cubicBezTo>
                    <a:pt x="1671215" y="1037485"/>
                    <a:pt x="1708237" y="1072494"/>
                    <a:pt x="1748853" y="1103031"/>
                  </a:cubicBezTo>
                  <a:cubicBezTo>
                    <a:pt x="1876236" y="1201588"/>
                    <a:pt x="1975871" y="1321927"/>
                    <a:pt x="2029212" y="1476483"/>
                  </a:cubicBezTo>
                  <a:cubicBezTo>
                    <a:pt x="2043589" y="1515964"/>
                    <a:pt x="2052215" y="1557320"/>
                    <a:pt x="2054803" y="1599266"/>
                  </a:cubicBezTo>
                  <a:cubicBezTo>
                    <a:pt x="2058469" y="1681720"/>
                    <a:pt x="2027773" y="1753679"/>
                    <a:pt x="1980759" y="1819096"/>
                  </a:cubicBezTo>
                  <a:cubicBezTo>
                    <a:pt x="1917715" y="1905741"/>
                    <a:pt x="1836627" y="1977714"/>
                    <a:pt x="1743102" y="2030084"/>
                  </a:cubicBezTo>
                  <a:cubicBezTo>
                    <a:pt x="1615863" y="2103121"/>
                    <a:pt x="1485388" y="2170479"/>
                    <a:pt x="1363755" y="2252933"/>
                  </a:cubicBezTo>
                  <a:cubicBezTo>
                    <a:pt x="1272818" y="2314611"/>
                    <a:pt x="1184038" y="2378950"/>
                    <a:pt x="1103309" y="2454216"/>
                  </a:cubicBezTo>
                  <a:cubicBezTo>
                    <a:pt x="1085194" y="2471109"/>
                    <a:pt x="1066431" y="2487571"/>
                    <a:pt x="1047525" y="2505255"/>
                  </a:cubicBezTo>
                  <a:cubicBezTo>
                    <a:pt x="933225" y="2408970"/>
                    <a:pt x="812958" y="2319938"/>
                    <a:pt x="687516" y="2238699"/>
                  </a:cubicBezTo>
                  <a:cubicBezTo>
                    <a:pt x="574797" y="2165303"/>
                    <a:pt x="460569" y="2094350"/>
                    <a:pt x="342460" y="2029293"/>
                  </a:cubicBezTo>
                  <a:cubicBezTo>
                    <a:pt x="246850" y="1976456"/>
                    <a:pt x="155985" y="1917149"/>
                    <a:pt x="78132" y="1839584"/>
                  </a:cubicBezTo>
                  <a:cubicBezTo>
                    <a:pt x="7395" y="1769063"/>
                    <a:pt x="-8923" y="1684739"/>
                    <a:pt x="4088" y="1587549"/>
                  </a:cubicBezTo>
                  <a:cubicBezTo>
                    <a:pt x="25654" y="1426953"/>
                    <a:pt x="106455" y="1295832"/>
                    <a:pt x="199405" y="1169958"/>
                  </a:cubicBezTo>
                  <a:cubicBezTo>
                    <a:pt x="287394" y="1050770"/>
                    <a:pt x="390839" y="943155"/>
                    <a:pt x="467327" y="815269"/>
                  </a:cubicBezTo>
                  <a:cubicBezTo>
                    <a:pt x="492631" y="772927"/>
                    <a:pt x="518438" y="730730"/>
                    <a:pt x="541514" y="685872"/>
                  </a:cubicBezTo>
                  <a:cubicBezTo>
                    <a:pt x="540363" y="733152"/>
                    <a:pt x="550069" y="780066"/>
                    <a:pt x="569838" y="823032"/>
                  </a:cubicBezTo>
                  <a:cubicBezTo>
                    <a:pt x="596435" y="881771"/>
                    <a:pt x="635542" y="934018"/>
                    <a:pt x="684353" y="976151"/>
                  </a:cubicBezTo>
                  <a:cubicBezTo>
                    <a:pt x="753652" y="1037686"/>
                    <a:pt x="834165" y="1082256"/>
                    <a:pt x="918417" y="1119925"/>
                  </a:cubicBezTo>
                  <a:cubicBezTo>
                    <a:pt x="958529" y="1137825"/>
                    <a:pt x="999792" y="1153280"/>
                    <a:pt x="1044291" y="1171396"/>
                  </a:cubicBezTo>
                  <a:cubicBezTo>
                    <a:pt x="930925" y="1174056"/>
                    <a:pt x="827480" y="1199575"/>
                    <a:pt x="731870" y="1253131"/>
                  </a:cubicBezTo>
                  <a:cubicBezTo>
                    <a:pt x="633169" y="1308484"/>
                    <a:pt x="559342" y="1385690"/>
                    <a:pt x="514916" y="1491723"/>
                  </a:cubicBezTo>
                  <a:cubicBezTo>
                    <a:pt x="491265" y="1548011"/>
                    <a:pt x="476385" y="1604801"/>
                    <a:pt x="478973" y="1665258"/>
                  </a:cubicBezTo>
                  <a:cubicBezTo>
                    <a:pt x="483142" y="1757273"/>
                    <a:pt x="516929" y="1838577"/>
                    <a:pt x="573935" y="1910464"/>
                  </a:cubicBezTo>
                  <a:cubicBezTo>
                    <a:pt x="584358" y="1923619"/>
                    <a:pt x="595501" y="1936199"/>
                    <a:pt x="606284" y="1948995"/>
                  </a:cubicBezTo>
                  <a:lnTo>
                    <a:pt x="601899" y="1952805"/>
                  </a:lnTo>
                  <a:cubicBezTo>
                    <a:pt x="534397" y="1924841"/>
                    <a:pt x="474588" y="1884153"/>
                    <a:pt x="417150" y="1839727"/>
                  </a:cubicBezTo>
                  <a:cubicBezTo>
                    <a:pt x="369345" y="1803058"/>
                    <a:pt x="328369" y="1758287"/>
                    <a:pt x="296092" y="1707456"/>
                  </a:cubicBezTo>
                  <a:cubicBezTo>
                    <a:pt x="249079" y="1635252"/>
                    <a:pt x="231322" y="1547874"/>
                    <a:pt x="246347" y="1463041"/>
                  </a:cubicBezTo>
                  <a:cubicBezTo>
                    <a:pt x="261371" y="1370666"/>
                    <a:pt x="308313" y="1295472"/>
                    <a:pt x="364170" y="1224017"/>
                  </a:cubicBezTo>
                  <a:lnTo>
                    <a:pt x="369273" y="1216828"/>
                  </a:lnTo>
                  <a:cubicBezTo>
                    <a:pt x="366901" y="1214758"/>
                    <a:pt x="363235" y="1215031"/>
                    <a:pt x="361150" y="1217439"/>
                  </a:cubicBezTo>
                  <a:cubicBezTo>
                    <a:pt x="360503" y="1218223"/>
                    <a:pt x="360000" y="1219186"/>
                    <a:pt x="359856" y="1220207"/>
                  </a:cubicBezTo>
                  <a:cubicBezTo>
                    <a:pt x="334264" y="1228833"/>
                    <a:pt x="315214" y="1247811"/>
                    <a:pt x="295158" y="1264274"/>
                  </a:cubicBezTo>
                  <a:cubicBezTo>
                    <a:pt x="216082" y="1330409"/>
                    <a:pt x="151384" y="1408047"/>
                    <a:pt x="129171" y="1511852"/>
                  </a:cubicBezTo>
                  <a:cubicBezTo>
                    <a:pt x="110049" y="1601207"/>
                    <a:pt x="135209" y="1682583"/>
                    <a:pt x="184309" y="1756626"/>
                  </a:cubicBezTo>
                  <a:cubicBezTo>
                    <a:pt x="230173" y="1825091"/>
                    <a:pt x="292786" y="1880688"/>
                    <a:pt x="366182" y="1918156"/>
                  </a:cubicBezTo>
                  <a:cubicBezTo>
                    <a:pt x="526274" y="2002335"/>
                    <a:pt x="687372" y="2084717"/>
                    <a:pt x="842792" y="2177595"/>
                  </a:cubicBezTo>
                  <a:cubicBezTo>
                    <a:pt x="907490" y="2216126"/>
                    <a:pt x="972188" y="2253292"/>
                    <a:pt x="1032285" y="2299156"/>
                  </a:cubicBezTo>
                  <a:cubicBezTo>
                    <a:pt x="1039402" y="2305784"/>
                    <a:pt x="1050329" y="2306186"/>
                    <a:pt x="1057877" y="2300090"/>
                  </a:cubicBezTo>
                  <a:cubicBezTo>
                    <a:pt x="1152767" y="2231510"/>
                    <a:pt x="1249671" y="2165806"/>
                    <a:pt x="1349809" y="2104990"/>
                  </a:cubicBezTo>
                  <a:cubicBezTo>
                    <a:pt x="1408972" y="2069046"/>
                    <a:pt x="1470076" y="2037057"/>
                    <a:pt x="1531754" y="2006001"/>
                  </a:cubicBezTo>
                  <a:cubicBezTo>
                    <a:pt x="1623194" y="1960066"/>
                    <a:pt x="1713341" y="1911398"/>
                    <a:pt x="1793997" y="1847851"/>
                  </a:cubicBezTo>
                  <a:cubicBezTo>
                    <a:pt x="1856539" y="1798608"/>
                    <a:pt x="1914193" y="1743615"/>
                    <a:pt x="1941581" y="1665330"/>
                  </a:cubicBezTo>
                  <a:cubicBezTo>
                    <a:pt x="1978603" y="1559153"/>
                    <a:pt x="1953155" y="1465988"/>
                    <a:pt x="1884072" y="1380658"/>
                  </a:cubicBezTo>
                  <a:cubicBezTo>
                    <a:pt x="1841155" y="1328497"/>
                    <a:pt x="1789253" y="1284352"/>
                    <a:pt x="1730952" y="1250256"/>
                  </a:cubicBezTo>
                  <a:cubicBezTo>
                    <a:pt x="1746912" y="1294754"/>
                    <a:pt x="1765602" y="1332782"/>
                    <a:pt x="1776673" y="1373757"/>
                  </a:cubicBezTo>
                  <a:cubicBezTo>
                    <a:pt x="1793782" y="1437018"/>
                    <a:pt x="1807081" y="1501140"/>
                    <a:pt x="1801834" y="1566557"/>
                  </a:cubicBezTo>
                  <a:cubicBezTo>
                    <a:pt x="1789900" y="1715004"/>
                    <a:pt x="1722183" y="1832539"/>
                    <a:pt x="1601556" y="1920744"/>
                  </a:cubicBezTo>
                  <a:cubicBezTo>
                    <a:pt x="1492289" y="2001602"/>
                    <a:pt x="1365840" y="2056164"/>
                    <a:pt x="1232059" y="2080189"/>
                  </a:cubicBezTo>
                  <a:cubicBezTo>
                    <a:pt x="1094611" y="2106370"/>
                    <a:pt x="952419" y="2091051"/>
                    <a:pt x="823669" y="2036194"/>
                  </a:cubicBezTo>
                  <a:cubicBezTo>
                    <a:pt x="765369" y="2011465"/>
                    <a:pt x="711526" y="1981919"/>
                    <a:pt x="668466" y="1934546"/>
                  </a:cubicBezTo>
                  <a:cubicBezTo>
                    <a:pt x="630869" y="1892995"/>
                    <a:pt x="603768" y="1845766"/>
                    <a:pt x="603768" y="1789263"/>
                  </a:cubicBezTo>
                  <a:cubicBezTo>
                    <a:pt x="603768" y="1696744"/>
                    <a:pt x="661277" y="1630321"/>
                    <a:pt x="756168" y="1603004"/>
                  </a:cubicBezTo>
                  <a:cubicBezTo>
                    <a:pt x="810658" y="1587620"/>
                    <a:pt x="868599" y="1590144"/>
                    <a:pt x="921507" y="1610193"/>
                  </a:cubicBezTo>
                  <a:cubicBezTo>
                    <a:pt x="881179" y="1636431"/>
                    <a:pt x="847249" y="1666552"/>
                    <a:pt x="824245" y="1707096"/>
                  </a:cubicBezTo>
                  <a:cubicBezTo>
                    <a:pt x="768101" y="1805869"/>
                    <a:pt x="786505" y="1961288"/>
                    <a:pt x="926036" y="2006576"/>
                  </a:cubicBezTo>
                  <a:cubicBezTo>
                    <a:pt x="1065569" y="2051865"/>
                    <a:pt x="1203807" y="2043526"/>
                    <a:pt x="1335791" y="1978397"/>
                  </a:cubicBezTo>
                  <a:cubicBezTo>
                    <a:pt x="1421624" y="1935912"/>
                    <a:pt x="1493367" y="1875455"/>
                    <a:pt x="1536139" y="1786387"/>
                  </a:cubicBezTo>
                  <a:cubicBezTo>
                    <a:pt x="1564247" y="1728202"/>
                    <a:pt x="1572802" y="1662490"/>
                    <a:pt x="1560509" y="1599050"/>
                  </a:cubicBezTo>
                  <a:cubicBezTo>
                    <a:pt x="1546132" y="1520981"/>
                    <a:pt x="1520899" y="1447729"/>
                    <a:pt x="1473167" y="1382671"/>
                  </a:cubicBezTo>
                  <a:cubicBezTo>
                    <a:pt x="1412495" y="1300289"/>
                    <a:pt x="1332484" y="1244864"/>
                    <a:pt x="1239966" y="1204320"/>
                  </a:cubicBezTo>
                  <a:cubicBezTo>
                    <a:pt x="1129044" y="1155796"/>
                    <a:pt x="1012516" y="1119997"/>
                    <a:pt x="905046" y="1064069"/>
                  </a:cubicBezTo>
                  <a:cubicBezTo>
                    <a:pt x="797575" y="1008141"/>
                    <a:pt x="710951" y="929209"/>
                    <a:pt x="677883" y="804773"/>
                  </a:cubicBezTo>
                  <a:cubicBezTo>
                    <a:pt x="658474" y="731520"/>
                    <a:pt x="669473" y="662725"/>
                    <a:pt x="698802" y="594720"/>
                  </a:cubicBezTo>
                  <a:cubicBezTo>
                    <a:pt x="730792" y="522466"/>
                    <a:pt x="775290" y="456402"/>
                    <a:pt x="830139" y="399547"/>
                  </a:cubicBezTo>
                  <a:cubicBezTo>
                    <a:pt x="863998" y="363604"/>
                    <a:pt x="888799" y="320831"/>
                    <a:pt x="912809" y="278274"/>
                  </a:cubicBezTo>
                  <a:cubicBezTo>
                    <a:pt x="949687" y="212929"/>
                    <a:pt x="980814" y="144709"/>
                    <a:pt x="993322" y="69802"/>
                  </a:cubicBezTo>
                  <a:cubicBezTo>
                    <a:pt x="997060" y="47518"/>
                    <a:pt x="999792" y="25089"/>
                    <a:pt x="1003386" y="0"/>
                  </a:cubicBezTo>
                  <a:close/>
                </a:path>
              </a:pathLst>
            </a:custGeom>
            <a:solidFill>
              <a:srgbClr val="E2311D"/>
            </a:solidFill>
            <a:ln w="7187"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756220899"/>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2021</TotalTime>
  <Words>5477</Words>
  <Application>Microsoft Office PowerPoint</Application>
  <PresentationFormat>自定义</PresentationFormat>
  <Paragraphs>271</Paragraphs>
  <Slides>39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39</vt:i4>
      </vt:variant>
    </vt:vector>
  </HeadingPairs>
  <TitlesOfParts>
    <vt:vector size="45" baseType="lpstr">
      <vt:lpstr>MiSans</vt:lpstr>
      <vt:lpstr>MiSans Light</vt:lpstr>
      <vt:lpstr>隶书</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三金羊 Sheep</dc:creator>
  <cp:lastModifiedBy>三金羊 GoldSheep3</cp:lastModifiedBy>
  <cp:revision>110</cp:revision>
  <cp:lastPrinted>2023-02-03T13:50:55Z</cp:lastPrinted>
  <dcterms:created xsi:type="dcterms:W3CDTF">2022-12-06T15:28:52Z</dcterms:created>
  <dcterms:modified xsi:type="dcterms:W3CDTF">2023-02-12T13:01:10Z</dcterms:modified>
</cp:coreProperties>
</file>

<file path=docProps/thumbnail.jpeg>
</file>